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1.xml" ContentType="application/vnd.openxmlformats-officedocument.theme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68" r:id="rId1"/>
  </p:sldMasterIdLst>
  <p:notesMasterIdLst>
    <p:notesMasterId r:id="rId9"/>
  </p:notesMasterIdLst>
  <p:handoutMasterIdLst>
    <p:handoutMasterId r:id="rId10"/>
  </p:handoutMasterIdLst>
  <p:sldIdLst>
    <p:sldId id="342" r:id="rId2"/>
    <p:sldId id="345" r:id="rId3"/>
    <p:sldId id="347" r:id="rId4"/>
    <p:sldId id="348" r:id="rId5"/>
    <p:sldId id="346" r:id="rId6"/>
    <p:sldId id="349" r:id="rId7"/>
    <p:sldId id="350" r:id="rId8"/>
  </p:sldIdLst>
  <p:sldSz cx="24384000" cy="13716000"/>
  <p:notesSz cx="6858000" cy="9144000"/>
  <p:embeddedFontLst>
    <p:embeddedFont>
      <p:font typeface="Nanum Myeongjo" panose="020B0604020202020204" charset="-127"/>
      <p:regular r:id="rId11"/>
      <p:bold r:id="rId12"/>
    </p:embeddedFon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Century Gothic" panose="020B0502020202020204" pitchFamily="34" charset="0"/>
      <p:regular r:id="rId17"/>
      <p:bold r:id="rId18"/>
      <p:italic r:id="rId19"/>
      <p:boldItalic r:id="rId20"/>
    </p:embeddedFont>
    <p:embeddedFont>
      <p:font typeface="DM Sans" pitchFamily="2" charset="0"/>
      <p:regular r:id="rId21"/>
      <p:bold r:id="rId22"/>
      <p:italic r:id="rId23"/>
      <p:boldItalic r:id="rId24"/>
    </p:embeddedFont>
    <p:embeddedFont>
      <p:font typeface="DM Sans Medium" pitchFamily="2" charset="0"/>
      <p:regular r:id="rId25"/>
      <p:bold r:id="rId26"/>
      <p:italic r:id="rId27"/>
      <p:boldItalic r:id="rId28"/>
    </p:embeddedFont>
    <p:embeddedFont>
      <p:font typeface="Helvetica Neue" panose="020B0604020202020204" charset="0"/>
      <p:regular r:id="rId29"/>
      <p:bold r:id="rId30"/>
      <p:italic r:id="rId31"/>
      <p:boldItalic r:id="rId32"/>
    </p:embeddedFont>
    <p:embeddedFont>
      <p:font typeface="NanumMyeongjo" pitchFamily="2" charset="-127"/>
      <p:regular r:id="rId33"/>
      <p:bold r:id="rId3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4320">
          <p15:clr>
            <a:srgbClr val="9AA0A6"/>
          </p15:clr>
        </p15:guide>
        <p15:guide id="2" pos="7680">
          <p15:clr>
            <a:srgbClr val="9AA0A6"/>
          </p15:clr>
        </p15:guide>
        <p15:guide id="3" pos="14427">
          <p15:clr>
            <a:srgbClr val="9AA0A6"/>
          </p15:clr>
        </p15:guide>
        <p15:guide id="4" orient="horz" pos="8064">
          <p15:clr>
            <a:srgbClr val="9AA0A6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A3838"/>
    <a:srgbClr val="000000"/>
    <a:srgbClr val="C5323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EB209C8-7D90-49CF-B8EF-C618250B0FD1}" v="3" dt="2023-09-13T09:36:19.014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328"/>
    <p:restoredTop sz="94705"/>
  </p:normalViewPr>
  <p:slideViewPr>
    <p:cSldViewPr snapToGrid="0" snapToObjects="1">
      <p:cViewPr varScale="1">
        <p:scale>
          <a:sx n="53" d="100"/>
          <a:sy n="53" d="100"/>
        </p:scale>
        <p:origin x="498" y="120"/>
      </p:cViewPr>
      <p:guideLst>
        <p:guide orient="horz" pos="4320"/>
        <p:guide pos="7680"/>
        <p:guide pos="14427"/>
        <p:guide orient="horz" pos="806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26" Type="http://schemas.openxmlformats.org/officeDocument/2006/relationships/font" Target="fonts/font16.fntdata"/><Relationship Id="rId39" Type="http://schemas.microsoft.com/office/2015/10/relationships/revisionInfo" Target="revisionInfo.xml"/><Relationship Id="rId21" Type="http://schemas.openxmlformats.org/officeDocument/2006/relationships/font" Target="fonts/font11.fntdata"/><Relationship Id="rId34" Type="http://schemas.openxmlformats.org/officeDocument/2006/relationships/font" Target="fonts/font24.fntdata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29" Type="http://schemas.openxmlformats.org/officeDocument/2006/relationships/font" Target="fonts/font19.fntdata"/><Relationship Id="rId41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24" Type="http://schemas.openxmlformats.org/officeDocument/2006/relationships/font" Target="fonts/font14.fntdata"/><Relationship Id="rId32" Type="http://schemas.openxmlformats.org/officeDocument/2006/relationships/font" Target="fonts/font22.fntdata"/><Relationship Id="rId37" Type="http://schemas.openxmlformats.org/officeDocument/2006/relationships/theme" Target="theme/theme1.xml"/><Relationship Id="rId40" Type="http://schemas.openxmlformats.org/officeDocument/2006/relationships/customXml" Target="../customXml/item1.xml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openxmlformats.org/officeDocument/2006/relationships/font" Target="fonts/font13.fntdata"/><Relationship Id="rId28" Type="http://schemas.openxmlformats.org/officeDocument/2006/relationships/font" Target="fonts/font18.fntdata"/><Relationship Id="rId36" Type="http://schemas.openxmlformats.org/officeDocument/2006/relationships/viewProps" Target="viewProps.xml"/><Relationship Id="rId10" Type="http://schemas.openxmlformats.org/officeDocument/2006/relationships/handoutMaster" Target="handoutMasters/handoutMaster1.xml"/><Relationship Id="rId19" Type="http://schemas.openxmlformats.org/officeDocument/2006/relationships/font" Target="fonts/font9.fntdata"/><Relationship Id="rId31" Type="http://schemas.openxmlformats.org/officeDocument/2006/relationships/font" Target="fonts/font21.fntdata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4.fntdata"/><Relationship Id="rId22" Type="http://schemas.openxmlformats.org/officeDocument/2006/relationships/font" Target="fonts/font12.fntdata"/><Relationship Id="rId27" Type="http://schemas.openxmlformats.org/officeDocument/2006/relationships/font" Target="fonts/font17.fntdata"/><Relationship Id="rId30" Type="http://schemas.openxmlformats.org/officeDocument/2006/relationships/font" Target="fonts/font20.fntdata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font" Target="fonts/font15.fntdata"/><Relationship Id="rId33" Type="http://schemas.openxmlformats.org/officeDocument/2006/relationships/font" Target="fonts/font23.fntdata"/><Relationship Id="rId3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F86F911-3D0E-E73A-E9F8-A5EFC55459C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8FB899B-115B-3441-E3FA-F1413F9FD52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0A19D7-760C-C740-BFD6-CEE218F52B19}" type="datetimeFigureOut">
              <a:rPr lang="en-US" smtClean="0"/>
              <a:t>9/13/2023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DFEC417-89A7-20F3-276B-52338C35B4F9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C084C4E-1550-62E3-BD69-9F1402FE7A8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0098F67-8679-5E4D-AA53-E5ED6AC38C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94300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200400" marR="0" lvl="6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657600" marR="0" lvl="7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114800" marR="0" lvl="8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2200" b="0" i="0" u="none" strike="noStrike" cap="non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 dirty="0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DM Sans" pitchFamily="2" charset="77"/>
        <a:ea typeface="DM Sans" pitchFamily="2" charset="77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6" preserve="1">
  <p:cSld name="Custom Layout 6"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2" name="Google Shape;152;p17"/>
          <p:cNvCxnSpPr/>
          <p:nvPr/>
        </p:nvCxnSpPr>
        <p:spPr>
          <a:xfrm rot="10800000">
            <a:off x="1145775" y="12892225"/>
            <a:ext cx="210453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53" name="Google Shape;153;p17"/>
          <p:cNvGrpSpPr/>
          <p:nvPr/>
        </p:nvGrpSpPr>
        <p:grpSpPr>
          <a:xfrm>
            <a:off x="22860000" y="8250"/>
            <a:ext cx="790800" cy="1120200"/>
            <a:chOff x="22860000" y="8250"/>
            <a:chExt cx="790800" cy="1120200"/>
          </a:xfrm>
        </p:grpSpPr>
        <p:sp>
          <p:nvSpPr>
            <p:cNvPr id="154" name="Google Shape;154;p17"/>
            <p:cNvSpPr/>
            <p:nvPr/>
          </p:nvSpPr>
          <p:spPr>
            <a:xfrm>
              <a:off x="22860000" y="8250"/>
              <a:ext cx="197700" cy="1120200"/>
            </a:xfrm>
            <a:prstGeom prst="rect">
              <a:avLst/>
            </a:prstGeom>
            <a:solidFill>
              <a:srgbClr val="C133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5" name="Google Shape;155;p17"/>
            <p:cNvSpPr/>
            <p:nvPr/>
          </p:nvSpPr>
          <p:spPr>
            <a:xfrm>
              <a:off x="23057700" y="8250"/>
              <a:ext cx="197700" cy="1120200"/>
            </a:xfrm>
            <a:prstGeom prst="rect">
              <a:avLst/>
            </a:prstGeom>
            <a:solidFill>
              <a:srgbClr val="FBE7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6" name="Google Shape;156;p17"/>
            <p:cNvSpPr/>
            <p:nvPr/>
          </p:nvSpPr>
          <p:spPr>
            <a:xfrm>
              <a:off x="23255400" y="8250"/>
              <a:ext cx="197700" cy="1120200"/>
            </a:xfrm>
            <a:prstGeom prst="rect">
              <a:avLst/>
            </a:prstGeom>
            <a:solidFill>
              <a:srgbClr val="1D88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57" name="Google Shape;157;p17"/>
            <p:cNvSpPr/>
            <p:nvPr/>
          </p:nvSpPr>
          <p:spPr>
            <a:xfrm>
              <a:off x="23453100" y="8250"/>
              <a:ext cx="197700" cy="1120200"/>
            </a:xfrm>
            <a:prstGeom prst="rect">
              <a:avLst/>
            </a:prstGeom>
            <a:solidFill>
              <a:srgbClr val="212D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58" name="Google Shape;158;p17"/>
          <p:cNvPicPr preferRelativeResize="0"/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670875" y="12091175"/>
            <a:ext cx="1098926" cy="126504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9" name="Google Shape;159;p17"/>
          <p:cNvGrpSpPr/>
          <p:nvPr/>
        </p:nvGrpSpPr>
        <p:grpSpPr>
          <a:xfrm>
            <a:off x="6338833" y="4760625"/>
            <a:ext cx="11706334" cy="403200"/>
            <a:chOff x="8506900" y="4684425"/>
            <a:chExt cx="6664200" cy="403200"/>
          </a:xfrm>
        </p:grpSpPr>
        <p:sp>
          <p:nvSpPr>
            <p:cNvPr id="160" name="Google Shape;160;p17"/>
            <p:cNvSpPr/>
            <p:nvPr/>
          </p:nvSpPr>
          <p:spPr>
            <a:xfrm>
              <a:off x="8506900" y="4986825"/>
              <a:ext cx="6664200" cy="100800"/>
            </a:xfrm>
            <a:prstGeom prst="rect">
              <a:avLst/>
            </a:prstGeom>
            <a:solidFill>
              <a:srgbClr val="C133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1" name="Google Shape;161;p17"/>
            <p:cNvSpPr/>
            <p:nvPr/>
          </p:nvSpPr>
          <p:spPr>
            <a:xfrm>
              <a:off x="8506900" y="4886025"/>
              <a:ext cx="6664200" cy="100800"/>
            </a:xfrm>
            <a:prstGeom prst="rect">
              <a:avLst/>
            </a:prstGeom>
            <a:solidFill>
              <a:srgbClr val="FBE7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2" name="Google Shape;162;p17"/>
            <p:cNvSpPr/>
            <p:nvPr/>
          </p:nvSpPr>
          <p:spPr>
            <a:xfrm>
              <a:off x="8506900" y="4785225"/>
              <a:ext cx="6664200" cy="100800"/>
            </a:xfrm>
            <a:prstGeom prst="rect">
              <a:avLst/>
            </a:prstGeom>
            <a:solidFill>
              <a:srgbClr val="1D88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3" name="Google Shape;163;p17"/>
            <p:cNvSpPr/>
            <p:nvPr/>
          </p:nvSpPr>
          <p:spPr>
            <a:xfrm>
              <a:off x="8506900" y="4684425"/>
              <a:ext cx="6664200" cy="100800"/>
            </a:xfrm>
            <a:prstGeom prst="rect">
              <a:avLst/>
            </a:prstGeom>
            <a:solidFill>
              <a:srgbClr val="212D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64" name="Google Shape;164;p17"/>
          <p:cNvGrpSpPr/>
          <p:nvPr/>
        </p:nvGrpSpPr>
        <p:grpSpPr>
          <a:xfrm rot="10800000">
            <a:off x="6338833" y="6266850"/>
            <a:ext cx="11706334" cy="403200"/>
            <a:chOff x="8506900" y="4684425"/>
            <a:chExt cx="6664200" cy="403200"/>
          </a:xfrm>
        </p:grpSpPr>
        <p:sp>
          <p:nvSpPr>
            <p:cNvPr id="165" name="Google Shape;165;p17"/>
            <p:cNvSpPr/>
            <p:nvPr/>
          </p:nvSpPr>
          <p:spPr>
            <a:xfrm>
              <a:off x="8506900" y="4986825"/>
              <a:ext cx="6664200" cy="100800"/>
            </a:xfrm>
            <a:prstGeom prst="rect">
              <a:avLst/>
            </a:prstGeom>
            <a:solidFill>
              <a:srgbClr val="C133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6" name="Google Shape;166;p17"/>
            <p:cNvSpPr/>
            <p:nvPr/>
          </p:nvSpPr>
          <p:spPr>
            <a:xfrm>
              <a:off x="8506900" y="4886025"/>
              <a:ext cx="6664200" cy="100800"/>
            </a:xfrm>
            <a:prstGeom prst="rect">
              <a:avLst/>
            </a:prstGeom>
            <a:solidFill>
              <a:srgbClr val="FBE7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7" name="Google Shape;167;p17"/>
            <p:cNvSpPr/>
            <p:nvPr/>
          </p:nvSpPr>
          <p:spPr>
            <a:xfrm>
              <a:off x="8506900" y="4785225"/>
              <a:ext cx="6664200" cy="100800"/>
            </a:xfrm>
            <a:prstGeom prst="rect">
              <a:avLst/>
            </a:prstGeom>
            <a:solidFill>
              <a:srgbClr val="1D88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68" name="Google Shape;168;p17"/>
            <p:cNvSpPr/>
            <p:nvPr/>
          </p:nvSpPr>
          <p:spPr>
            <a:xfrm>
              <a:off x="8506900" y="4684425"/>
              <a:ext cx="6664200" cy="100800"/>
            </a:xfrm>
            <a:prstGeom prst="rect">
              <a:avLst/>
            </a:prstGeom>
            <a:solidFill>
              <a:srgbClr val="212D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69" name="Google Shape;169;p17"/>
          <p:cNvSpPr txBox="1">
            <a:spLocks noGrp="1"/>
          </p:cNvSpPr>
          <p:nvPr>
            <p:ph type="title" hasCustomPrompt="1"/>
          </p:nvPr>
        </p:nvSpPr>
        <p:spPr>
          <a:xfrm>
            <a:off x="5481929" y="5147362"/>
            <a:ext cx="13420141" cy="1075500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5000">
                <a:latin typeface="DM Sans Medium"/>
                <a:ea typeface="DM Sans Medium"/>
                <a:cs typeface="DM Sans Medium"/>
                <a:sym typeface="DM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9pPr>
          </a:lstStyle>
          <a:p>
            <a:r>
              <a:rPr lang="en-GB" dirty="0"/>
              <a:t>Add an interesting subject title</a:t>
            </a:r>
          </a:p>
        </p:txBody>
      </p:sp>
      <p:sp>
        <p:nvSpPr>
          <p:cNvPr id="170" name="Google Shape;170;p17"/>
          <p:cNvSpPr txBox="1">
            <a:spLocks noGrp="1"/>
          </p:cNvSpPr>
          <p:nvPr>
            <p:ph type="subTitle" idx="1"/>
          </p:nvPr>
        </p:nvSpPr>
        <p:spPr>
          <a:xfrm>
            <a:off x="8818500" y="7362825"/>
            <a:ext cx="6747000" cy="1888500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3000"/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664086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8" preserve="1">
  <p:cSld name="Multiple Choice"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9"/>
          <p:cNvSpPr/>
          <p:nvPr/>
        </p:nvSpPr>
        <p:spPr>
          <a:xfrm>
            <a:off x="2442325" y="3074775"/>
            <a:ext cx="551400" cy="5514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0" name="Google Shape;210;p19"/>
          <p:cNvSpPr/>
          <p:nvPr/>
        </p:nvSpPr>
        <p:spPr>
          <a:xfrm>
            <a:off x="9542825" y="3074775"/>
            <a:ext cx="551400" cy="5514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1" name="Google Shape;211;p19"/>
          <p:cNvSpPr/>
          <p:nvPr/>
        </p:nvSpPr>
        <p:spPr>
          <a:xfrm>
            <a:off x="16850150" y="3074775"/>
            <a:ext cx="551400" cy="5514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2" name="Google Shape;212;p19"/>
          <p:cNvSpPr txBox="1">
            <a:spLocks noGrp="1"/>
          </p:cNvSpPr>
          <p:nvPr>
            <p:ph type="subTitle" idx="1"/>
          </p:nvPr>
        </p:nvSpPr>
        <p:spPr>
          <a:xfrm>
            <a:off x="3077075" y="2864175"/>
            <a:ext cx="4724400" cy="972600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900"/>
              <a:buFont typeface="DM Sans"/>
              <a:buNone/>
              <a:defRPr sz="2900">
                <a:latin typeface="DM Sans"/>
                <a:ea typeface="DM Sans"/>
                <a:cs typeface="DM Sans"/>
                <a:sym typeface="DM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 dirty="0"/>
          </a:p>
        </p:txBody>
      </p:sp>
      <p:sp>
        <p:nvSpPr>
          <p:cNvPr id="213" name="Google Shape;213;p19"/>
          <p:cNvSpPr txBox="1">
            <a:spLocks noGrp="1"/>
          </p:cNvSpPr>
          <p:nvPr>
            <p:ph type="subTitle" idx="2"/>
          </p:nvPr>
        </p:nvSpPr>
        <p:spPr>
          <a:xfrm>
            <a:off x="10215000" y="2864175"/>
            <a:ext cx="4724400" cy="972600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900"/>
              <a:buFont typeface="DM Sans"/>
              <a:buNone/>
              <a:defRPr sz="2900">
                <a:latin typeface="DM Sans"/>
                <a:ea typeface="DM Sans"/>
                <a:cs typeface="DM Sans"/>
                <a:sym typeface="DM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214" name="Google Shape;214;p19"/>
          <p:cNvSpPr txBox="1">
            <a:spLocks noGrp="1"/>
          </p:cNvSpPr>
          <p:nvPr>
            <p:ph type="subTitle" idx="3"/>
          </p:nvPr>
        </p:nvSpPr>
        <p:spPr>
          <a:xfrm>
            <a:off x="17505325" y="2864175"/>
            <a:ext cx="4724400" cy="1636800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900"/>
              <a:buFont typeface="DM Sans"/>
              <a:buNone/>
              <a:defRPr sz="2900">
                <a:latin typeface="DM Sans"/>
                <a:ea typeface="DM Sans"/>
                <a:cs typeface="DM Sans"/>
                <a:sym typeface="DM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215" name="Google Shape;215;p19"/>
          <p:cNvSpPr txBox="1">
            <a:spLocks noGrp="1"/>
          </p:cNvSpPr>
          <p:nvPr>
            <p:ph type="title"/>
          </p:nvPr>
        </p:nvSpPr>
        <p:spPr>
          <a:xfrm>
            <a:off x="1149000" y="1081817"/>
            <a:ext cx="9066000" cy="1100100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5000">
                <a:latin typeface="DM Sans Medium"/>
                <a:ea typeface="DM Sans Medium"/>
                <a:cs typeface="DM Sans Medium"/>
                <a:sym typeface="DM Sans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9pPr>
          </a:lstStyle>
          <a:p>
            <a:endParaRPr dirty="0"/>
          </a:p>
        </p:txBody>
      </p:sp>
      <p:sp>
        <p:nvSpPr>
          <p:cNvPr id="216" name="Google Shape;216;p19"/>
          <p:cNvSpPr/>
          <p:nvPr/>
        </p:nvSpPr>
        <p:spPr>
          <a:xfrm>
            <a:off x="2442325" y="6796575"/>
            <a:ext cx="551400" cy="5514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7" name="Google Shape;217;p19"/>
          <p:cNvSpPr/>
          <p:nvPr/>
        </p:nvSpPr>
        <p:spPr>
          <a:xfrm>
            <a:off x="9542825" y="6796575"/>
            <a:ext cx="551400" cy="5514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8" name="Google Shape;218;p19"/>
          <p:cNvSpPr/>
          <p:nvPr/>
        </p:nvSpPr>
        <p:spPr>
          <a:xfrm>
            <a:off x="16850150" y="6796575"/>
            <a:ext cx="551400" cy="5514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19" name="Google Shape;219;p19"/>
          <p:cNvSpPr txBox="1">
            <a:spLocks noGrp="1"/>
          </p:cNvSpPr>
          <p:nvPr>
            <p:ph type="subTitle" idx="4"/>
          </p:nvPr>
        </p:nvSpPr>
        <p:spPr>
          <a:xfrm>
            <a:off x="3077075" y="6585975"/>
            <a:ext cx="4724400" cy="972600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900"/>
              <a:buFont typeface="DM Sans"/>
              <a:buNone/>
              <a:defRPr sz="2900">
                <a:latin typeface="DM Sans"/>
                <a:ea typeface="DM Sans"/>
                <a:cs typeface="DM Sans"/>
                <a:sym typeface="DM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p19"/>
          <p:cNvSpPr txBox="1">
            <a:spLocks noGrp="1"/>
          </p:cNvSpPr>
          <p:nvPr>
            <p:ph type="subTitle" idx="5"/>
          </p:nvPr>
        </p:nvSpPr>
        <p:spPr>
          <a:xfrm>
            <a:off x="10215000" y="6585975"/>
            <a:ext cx="4724400" cy="972600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900"/>
              <a:buFont typeface="DM Sans"/>
              <a:buNone/>
              <a:defRPr sz="2900">
                <a:latin typeface="DM Sans"/>
                <a:ea typeface="DM Sans"/>
                <a:cs typeface="DM Sans"/>
                <a:sym typeface="DM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p19"/>
          <p:cNvSpPr txBox="1">
            <a:spLocks noGrp="1"/>
          </p:cNvSpPr>
          <p:nvPr>
            <p:ph type="subTitle" idx="6"/>
          </p:nvPr>
        </p:nvSpPr>
        <p:spPr>
          <a:xfrm>
            <a:off x="17505325" y="6585975"/>
            <a:ext cx="4724400" cy="972600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900"/>
              <a:buFont typeface="DM Sans"/>
              <a:buNone/>
              <a:defRPr sz="2900">
                <a:latin typeface="DM Sans"/>
                <a:ea typeface="DM Sans"/>
                <a:cs typeface="DM Sans"/>
                <a:sym typeface="DM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222" name="Google Shape;222;p19"/>
          <p:cNvSpPr txBox="1">
            <a:spLocks noGrp="1"/>
          </p:cNvSpPr>
          <p:nvPr>
            <p:ph type="title" idx="7"/>
          </p:nvPr>
        </p:nvSpPr>
        <p:spPr>
          <a:xfrm>
            <a:off x="1149000" y="4803617"/>
            <a:ext cx="9066000" cy="1100100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5000">
                <a:latin typeface="DM Sans Medium"/>
                <a:ea typeface="DM Sans Medium"/>
                <a:cs typeface="DM Sans Medium"/>
                <a:sym typeface="DM Sans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9pPr>
          </a:lstStyle>
          <a:p>
            <a:endParaRPr dirty="0"/>
          </a:p>
        </p:txBody>
      </p:sp>
      <p:sp>
        <p:nvSpPr>
          <p:cNvPr id="223" name="Google Shape;223;p19"/>
          <p:cNvSpPr/>
          <p:nvPr/>
        </p:nvSpPr>
        <p:spPr>
          <a:xfrm>
            <a:off x="2442325" y="10628325"/>
            <a:ext cx="551400" cy="5514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4" name="Google Shape;224;p19"/>
          <p:cNvSpPr/>
          <p:nvPr/>
        </p:nvSpPr>
        <p:spPr>
          <a:xfrm>
            <a:off x="9542825" y="10628325"/>
            <a:ext cx="551400" cy="5514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5" name="Google Shape;225;p19"/>
          <p:cNvSpPr/>
          <p:nvPr/>
        </p:nvSpPr>
        <p:spPr>
          <a:xfrm>
            <a:off x="16850150" y="10628325"/>
            <a:ext cx="551400" cy="5514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26" name="Google Shape;226;p19"/>
          <p:cNvSpPr txBox="1">
            <a:spLocks noGrp="1"/>
          </p:cNvSpPr>
          <p:nvPr>
            <p:ph type="subTitle" idx="8"/>
          </p:nvPr>
        </p:nvSpPr>
        <p:spPr>
          <a:xfrm>
            <a:off x="3077075" y="10417725"/>
            <a:ext cx="4724400" cy="972600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900"/>
              <a:buFont typeface="DM Sans"/>
              <a:buNone/>
              <a:defRPr sz="2900">
                <a:latin typeface="DM Sans"/>
                <a:ea typeface="DM Sans"/>
                <a:cs typeface="DM Sans"/>
                <a:sym typeface="DM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227" name="Google Shape;227;p19"/>
          <p:cNvSpPr txBox="1">
            <a:spLocks noGrp="1"/>
          </p:cNvSpPr>
          <p:nvPr>
            <p:ph type="subTitle" idx="9"/>
          </p:nvPr>
        </p:nvSpPr>
        <p:spPr>
          <a:xfrm>
            <a:off x="10215000" y="10417725"/>
            <a:ext cx="4724400" cy="972600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900"/>
              <a:buFont typeface="DM Sans"/>
              <a:buNone/>
              <a:defRPr sz="2900">
                <a:latin typeface="DM Sans"/>
                <a:ea typeface="DM Sans"/>
                <a:cs typeface="DM Sans"/>
                <a:sym typeface="DM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228" name="Google Shape;228;p19"/>
          <p:cNvSpPr txBox="1">
            <a:spLocks noGrp="1"/>
          </p:cNvSpPr>
          <p:nvPr>
            <p:ph type="subTitle" idx="13"/>
          </p:nvPr>
        </p:nvSpPr>
        <p:spPr>
          <a:xfrm>
            <a:off x="17505325" y="10417725"/>
            <a:ext cx="4685700" cy="972600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900"/>
              <a:buFont typeface="DM Sans"/>
              <a:buNone/>
              <a:defRPr sz="2900">
                <a:latin typeface="DM Sans"/>
                <a:ea typeface="DM Sans"/>
                <a:cs typeface="DM Sans"/>
                <a:sym typeface="DM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229" name="Google Shape;229;p19"/>
          <p:cNvSpPr txBox="1">
            <a:spLocks noGrp="1"/>
          </p:cNvSpPr>
          <p:nvPr>
            <p:ph type="title" idx="14"/>
          </p:nvPr>
        </p:nvSpPr>
        <p:spPr>
          <a:xfrm>
            <a:off x="1149000" y="8635367"/>
            <a:ext cx="9066000" cy="1100100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5000">
                <a:latin typeface="DM Sans Medium"/>
                <a:ea typeface="DM Sans Medium"/>
                <a:cs typeface="DM Sans Medium"/>
                <a:sym typeface="DM Sans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9pPr>
          </a:lstStyle>
          <a:p>
            <a:endParaRPr dirty="0"/>
          </a:p>
        </p:txBody>
      </p:sp>
      <p:cxnSp>
        <p:nvCxnSpPr>
          <p:cNvPr id="230" name="Google Shape;230;p19"/>
          <p:cNvCxnSpPr/>
          <p:nvPr/>
        </p:nvCxnSpPr>
        <p:spPr>
          <a:xfrm rot="10800000">
            <a:off x="1145775" y="12892225"/>
            <a:ext cx="210453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31" name="Google Shape;231;p19"/>
          <p:cNvGrpSpPr/>
          <p:nvPr/>
        </p:nvGrpSpPr>
        <p:grpSpPr>
          <a:xfrm>
            <a:off x="22860000" y="8250"/>
            <a:ext cx="790800" cy="1120200"/>
            <a:chOff x="22860000" y="8250"/>
            <a:chExt cx="790800" cy="1120200"/>
          </a:xfrm>
        </p:grpSpPr>
        <p:sp>
          <p:nvSpPr>
            <p:cNvPr id="232" name="Google Shape;232;p19"/>
            <p:cNvSpPr/>
            <p:nvPr/>
          </p:nvSpPr>
          <p:spPr>
            <a:xfrm>
              <a:off x="22860000" y="8250"/>
              <a:ext cx="197700" cy="1120200"/>
            </a:xfrm>
            <a:prstGeom prst="rect">
              <a:avLst/>
            </a:prstGeom>
            <a:solidFill>
              <a:srgbClr val="C133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3" name="Google Shape;233;p19"/>
            <p:cNvSpPr/>
            <p:nvPr/>
          </p:nvSpPr>
          <p:spPr>
            <a:xfrm>
              <a:off x="23057700" y="8250"/>
              <a:ext cx="197700" cy="1120200"/>
            </a:xfrm>
            <a:prstGeom prst="rect">
              <a:avLst/>
            </a:prstGeom>
            <a:solidFill>
              <a:srgbClr val="FBE7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4" name="Google Shape;234;p19"/>
            <p:cNvSpPr/>
            <p:nvPr/>
          </p:nvSpPr>
          <p:spPr>
            <a:xfrm>
              <a:off x="23255400" y="8250"/>
              <a:ext cx="197700" cy="1120200"/>
            </a:xfrm>
            <a:prstGeom prst="rect">
              <a:avLst/>
            </a:prstGeom>
            <a:solidFill>
              <a:srgbClr val="1D88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5" name="Google Shape;235;p19"/>
            <p:cNvSpPr/>
            <p:nvPr/>
          </p:nvSpPr>
          <p:spPr>
            <a:xfrm>
              <a:off x="23453100" y="8250"/>
              <a:ext cx="197700" cy="1120200"/>
            </a:xfrm>
            <a:prstGeom prst="rect">
              <a:avLst/>
            </a:prstGeom>
            <a:solidFill>
              <a:srgbClr val="212D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236" name="Google Shape;236;p19"/>
          <p:cNvPicPr preferRelativeResize="0"/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670875" y="12091175"/>
            <a:ext cx="1098926" cy="12650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51110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AE3C6A-75C8-59D3-E62B-C829EBC1C0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63708" y="1145169"/>
            <a:ext cx="11430073" cy="1527300"/>
          </a:xfrm>
        </p:spPr>
        <p:txBody>
          <a:bodyPr/>
          <a:lstStyle/>
          <a:p>
            <a:r>
              <a:rPr lang="en-GB" dirty="0"/>
              <a:t>Add a fascinating title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107410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 Cover" preserve="1">
  <p:cSld name="Back Cover">
    <p:bg>
      <p:bgPr>
        <a:solidFill>
          <a:schemeClr val="lt1"/>
        </a:solidFill>
        <a:effectLst/>
      </p:bgPr>
    </p:bg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21"/>
          <p:cNvSpPr/>
          <p:nvPr/>
        </p:nvSpPr>
        <p:spPr>
          <a:xfrm>
            <a:off x="-25" y="10680200"/>
            <a:ext cx="24384000" cy="30450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46" name="Google Shape;246;p21"/>
          <p:cNvPicPr preferRelativeResize="0"/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40000" y="11321150"/>
            <a:ext cx="4840151" cy="1796700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p21"/>
          <p:cNvSpPr txBox="1">
            <a:spLocks noGrp="1"/>
          </p:cNvSpPr>
          <p:nvPr>
            <p:ph type="title" hasCustomPrompt="1"/>
          </p:nvPr>
        </p:nvSpPr>
        <p:spPr>
          <a:xfrm>
            <a:off x="1017525" y="1050700"/>
            <a:ext cx="15368400" cy="5573400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7000"/>
              <a:buNone/>
              <a:defRPr sz="7000">
                <a:latin typeface="DM Sans Medium"/>
                <a:ea typeface="DM Sans Medium"/>
                <a:cs typeface="DM Sans Medium"/>
                <a:sym typeface="DM Sans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9pPr>
          </a:lstStyle>
          <a:p>
            <a:r>
              <a:rPr lang="en-GB" dirty="0"/>
              <a:t>Thank you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224801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-column text" preserve="1" userDrawn="1">
  <p:cSld name="2 Column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7"/>
          <p:cNvSpPr txBox="1">
            <a:spLocks noGrp="1"/>
          </p:cNvSpPr>
          <p:nvPr>
            <p:ph type="title" hasCustomPrompt="1"/>
          </p:nvPr>
        </p:nvSpPr>
        <p:spPr>
          <a:xfrm>
            <a:off x="1106875" y="1119064"/>
            <a:ext cx="18281100" cy="1437300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GB" dirty="0"/>
              <a:t>Add an entertaining title here</a:t>
            </a:r>
            <a:endParaRPr dirty="0"/>
          </a:p>
        </p:txBody>
      </p:sp>
      <p:sp>
        <p:nvSpPr>
          <p:cNvPr id="39" name="Google Shape;39;p7"/>
          <p:cNvSpPr txBox="1">
            <a:spLocks noGrp="1"/>
          </p:cNvSpPr>
          <p:nvPr>
            <p:ph type="body" idx="1"/>
          </p:nvPr>
        </p:nvSpPr>
        <p:spPr>
          <a:xfrm>
            <a:off x="1106873" y="2971800"/>
            <a:ext cx="10581544" cy="8671375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rmAutofit/>
          </a:bodyPr>
          <a:lstStyle>
            <a:lvl1pPr marL="63500" lvl="0" indent="0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2600">
                <a:latin typeface="DM Sans"/>
                <a:ea typeface="DM Sans"/>
                <a:cs typeface="DM Sans"/>
                <a:sym typeface="DM Sans"/>
              </a:defRPr>
            </a:lvl1pPr>
            <a:lvl2pPr marL="914400" lvl="1" indent="-393700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SzPts val="2600"/>
              <a:buChar char="○"/>
              <a:defRPr sz="2600"/>
            </a:lvl2pPr>
            <a:lvl3pPr marL="1371600" lvl="2" indent="-393700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SzPts val="2600"/>
              <a:buChar char="■"/>
              <a:defRPr sz="2600"/>
            </a:lvl3pPr>
            <a:lvl4pPr marL="1828800" lvl="3" indent="-393700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SzPts val="2600"/>
              <a:buChar char="●"/>
              <a:defRPr sz="2600"/>
            </a:lvl4pPr>
            <a:lvl5pPr marL="2286000" lvl="4" indent="-393700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SzPts val="2600"/>
              <a:buChar char="○"/>
              <a:defRPr sz="2600"/>
            </a:lvl5pPr>
            <a:lvl6pPr marL="2743200" lvl="5" indent="-393700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SzPts val="2600"/>
              <a:buChar char="■"/>
              <a:defRPr sz="2600"/>
            </a:lvl6pPr>
            <a:lvl7pPr marL="3200400" lvl="6" indent="-393700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SzPts val="2600"/>
              <a:buChar char="●"/>
              <a:defRPr sz="2600"/>
            </a:lvl7pPr>
            <a:lvl8pPr marL="3657600" lvl="7" indent="-393700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SzPts val="2600"/>
              <a:buChar char="○"/>
              <a:defRPr sz="2600"/>
            </a:lvl8pPr>
            <a:lvl9pPr marL="4114800" lvl="8" indent="-393700" rtl="0">
              <a:lnSpc>
                <a:spcPct val="130000"/>
              </a:lnSpc>
              <a:spcBef>
                <a:spcPts val="3000"/>
              </a:spcBef>
              <a:spcAft>
                <a:spcPts val="3000"/>
              </a:spcAft>
              <a:buSzPts val="2600"/>
              <a:buChar char="■"/>
              <a:defRPr sz="2600"/>
            </a:lvl9pPr>
          </a:lstStyle>
          <a:p>
            <a:endParaRPr dirty="0"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2"/>
          </p:nvPr>
        </p:nvSpPr>
        <p:spPr>
          <a:xfrm>
            <a:off x="12695582" y="2971800"/>
            <a:ext cx="10581544" cy="8671375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rmAutofit/>
          </a:bodyPr>
          <a:lstStyle>
            <a:lvl1pPr marL="63500" lvl="0" indent="0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2600">
                <a:latin typeface="DM Sans"/>
                <a:ea typeface="DM Sans"/>
                <a:cs typeface="DM Sans"/>
                <a:sym typeface="DM Sans"/>
              </a:defRPr>
            </a:lvl1pPr>
            <a:lvl2pPr marL="914400" lvl="1" indent="-393700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SzPts val="2600"/>
              <a:buChar char="○"/>
              <a:defRPr sz="2600"/>
            </a:lvl2pPr>
            <a:lvl3pPr marL="1371600" lvl="2" indent="-393700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SzPts val="2600"/>
              <a:buChar char="■"/>
              <a:defRPr sz="2600"/>
            </a:lvl3pPr>
            <a:lvl4pPr marL="1828800" lvl="3" indent="-393700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SzPts val="2600"/>
              <a:buChar char="●"/>
              <a:defRPr sz="2600"/>
            </a:lvl4pPr>
            <a:lvl5pPr marL="2286000" lvl="4" indent="-393700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SzPts val="2600"/>
              <a:buChar char="○"/>
              <a:defRPr sz="2600"/>
            </a:lvl5pPr>
            <a:lvl6pPr marL="2743200" lvl="5" indent="-393700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SzPts val="2600"/>
              <a:buChar char="■"/>
              <a:defRPr sz="2600"/>
            </a:lvl6pPr>
            <a:lvl7pPr marL="3200400" lvl="6" indent="-393700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SzPts val="2600"/>
              <a:buChar char="●"/>
              <a:defRPr sz="2600"/>
            </a:lvl7pPr>
            <a:lvl8pPr marL="3657600" lvl="7" indent="-393700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SzPts val="2600"/>
              <a:buChar char="○"/>
              <a:defRPr sz="2600"/>
            </a:lvl8pPr>
            <a:lvl9pPr marL="4114800" lvl="8" indent="-393700" rtl="0">
              <a:lnSpc>
                <a:spcPct val="130000"/>
              </a:lnSpc>
              <a:spcBef>
                <a:spcPts val="3000"/>
              </a:spcBef>
              <a:spcAft>
                <a:spcPts val="3000"/>
              </a:spcAft>
              <a:buSzPts val="2600"/>
              <a:buChar char="■"/>
              <a:defRPr sz="26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499431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-column text" preserve="1" userDrawn="1">
  <p:cSld name="1_4-column 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7"/>
          <p:cNvSpPr txBox="1">
            <a:spLocks noGrp="1"/>
          </p:cNvSpPr>
          <p:nvPr>
            <p:ph type="title" hasCustomPrompt="1"/>
          </p:nvPr>
        </p:nvSpPr>
        <p:spPr>
          <a:xfrm>
            <a:off x="1106875" y="1119064"/>
            <a:ext cx="18281100" cy="1437300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GB" dirty="0"/>
              <a:t>Add an entertaining title here</a:t>
            </a:r>
            <a:endParaRPr dirty="0"/>
          </a:p>
        </p:txBody>
      </p:sp>
      <p:sp>
        <p:nvSpPr>
          <p:cNvPr id="39" name="Google Shape;39;p7"/>
          <p:cNvSpPr txBox="1">
            <a:spLocks noGrp="1"/>
          </p:cNvSpPr>
          <p:nvPr>
            <p:ph type="body" idx="1"/>
          </p:nvPr>
        </p:nvSpPr>
        <p:spPr>
          <a:xfrm>
            <a:off x="1106873" y="2971800"/>
            <a:ext cx="6923943" cy="8671375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rmAutofit/>
          </a:bodyPr>
          <a:lstStyle>
            <a:lvl1pPr marL="63500" lvl="0" indent="0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2600">
                <a:latin typeface="DM Sans"/>
                <a:ea typeface="DM Sans"/>
                <a:cs typeface="DM Sans"/>
                <a:sym typeface="DM Sans"/>
              </a:defRPr>
            </a:lvl1pPr>
            <a:lvl2pPr marL="914400" lvl="1" indent="-393700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SzPts val="2600"/>
              <a:buChar char="○"/>
              <a:defRPr sz="2600"/>
            </a:lvl2pPr>
            <a:lvl3pPr marL="1371600" lvl="2" indent="-393700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SzPts val="2600"/>
              <a:buChar char="■"/>
              <a:defRPr sz="2600"/>
            </a:lvl3pPr>
            <a:lvl4pPr marL="1828800" lvl="3" indent="-393700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SzPts val="2600"/>
              <a:buChar char="●"/>
              <a:defRPr sz="2600"/>
            </a:lvl4pPr>
            <a:lvl5pPr marL="2286000" lvl="4" indent="-393700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SzPts val="2600"/>
              <a:buChar char="○"/>
              <a:defRPr sz="2600"/>
            </a:lvl5pPr>
            <a:lvl6pPr marL="2743200" lvl="5" indent="-393700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SzPts val="2600"/>
              <a:buChar char="■"/>
              <a:defRPr sz="2600"/>
            </a:lvl6pPr>
            <a:lvl7pPr marL="3200400" lvl="6" indent="-393700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SzPts val="2600"/>
              <a:buChar char="●"/>
              <a:defRPr sz="2600"/>
            </a:lvl7pPr>
            <a:lvl8pPr marL="3657600" lvl="7" indent="-393700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SzPts val="2600"/>
              <a:buChar char="○"/>
              <a:defRPr sz="2600"/>
            </a:lvl8pPr>
            <a:lvl9pPr marL="4114800" lvl="8" indent="-393700" rtl="0">
              <a:lnSpc>
                <a:spcPct val="130000"/>
              </a:lnSpc>
              <a:spcBef>
                <a:spcPts val="3000"/>
              </a:spcBef>
              <a:spcAft>
                <a:spcPts val="3000"/>
              </a:spcAft>
              <a:buSzPts val="2600"/>
              <a:buChar char="■"/>
              <a:defRPr sz="2600"/>
            </a:lvl9pPr>
          </a:lstStyle>
          <a:p>
            <a:endParaRPr dirty="0"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2"/>
          </p:nvPr>
        </p:nvSpPr>
        <p:spPr>
          <a:xfrm>
            <a:off x="8686009" y="2971800"/>
            <a:ext cx="6923943" cy="8671375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rmAutofit/>
          </a:bodyPr>
          <a:lstStyle>
            <a:lvl1pPr marL="63500" lvl="0" indent="0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2600">
                <a:latin typeface="DM Sans"/>
                <a:ea typeface="DM Sans"/>
                <a:cs typeface="DM Sans"/>
                <a:sym typeface="DM Sans"/>
              </a:defRPr>
            </a:lvl1pPr>
            <a:lvl2pPr marL="914400" lvl="1" indent="-393700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SzPts val="2600"/>
              <a:buChar char="○"/>
              <a:defRPr sz="2600"/>
            </a:lvl2pPr>
            <a:lvl3pPr marL="1371600" lvl="2" indent="-393700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SzPts val="2600"/>
              <a:buChar char="■"/>
              <a:defRPr sz="2600"/>
            </a:lvl3pPr>
            <a:lvl4pPr marL="1828800" lvl="3" indent="-393700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SzPts val="2600"/>
              <a:buChar char="●"/>
              <a:defRPr sz="2600"/>
            </a:lvl4pPr>
            <a:lvl5pPr marL="2286000" lvl="4" indent="-393700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SzPts val="2600"/>
              <a:buChar char="○"/>
              <a:defRPr sz="2600"/>
            </a:lvl5pPr>
            <a:lvl6pPr marL="2743200" lvl="5" indent="-393700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SzPts val="2600"/>
              <a:buChar char="■"/>
              <a:defRPr sz="2600"/>
            </a:lvl6pPr>
            <a:lvl7pPr marL="3200400" lvl="6" indent="-393700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SzPts val="2600"/>
              <a:buChar char="●"/>
              <a:defRPr sz="2600"/>
            </a:lvl7pPr>
            <a:lvl8pPr marL="3657600" lvl="7" indent="-393700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SzPts val="2600"/>
              <a:buChar char="○"/>
              <a:defRPr sz="2600"/>
            </a:lvl8pPr>
            <a:lvl9pPr marL="4114800" lvl="8" indent="-393700" rtl="0">
              <a:lnSpc>
                <a:spcPct val="130000"/>
              </a:lnSpc>
              <a:spcBef>
                <a:spcPts val="3000"/>
              </a:spcBef>
              <a:spcAft>
                <a:spcPts val="3000"/>
              </a:spcAft>
              <a:buSzPts val="2600"/>
              <a:buChar char="■"/>
              <a:defRPr sz="2600"/>
            </a:lvl9pPr>
          </a:lstStyle>
          <a:p>
            <a:endParaRPr dirty="0"/>
          </a:p>
        </p:txBody>
      </p:sp>
      <p:sp>
        <p:nvSpPr>
          <p:cNvPr id="41" name="Google Shape;41;p7"/>
          <p:cNvSpPr txBox="1">
            <a:spLocks noGrp="1"/>
          </p:cNvSpPr>
          <p:nvPr>
            <p:ph type="body" idx="3"/>
          </p:nvPr>
        </p:nvSpPr>
        <p:spPr>
          <a:xfrm>
            <a:off x="16353182" y="2971800"/>
            <a:ext cx="6923943" cy="8671375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rmAutofit/>
          </a:bodyPr>
          <a:lstStyle>
            <a:lvl1pPr marL="63500" lvl="0" indent="0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2600">
                <a:latin typeface="DM Sans"/>
                <a:ea typeface="DM Sans"/>
                <a:cs typeface="DM Sans"/>
                <a:sym typeface="DM Sans"/>
              </a:defRPr>
            </a:lvl1pPr>
            <a:lvl2pPr marL="914400" lvl="1" indent="-393700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SzPts val="2600"/>
              <a:buChar char="○"/>
              <a:defRPr sz="2600"/>
            </a:lvl2pPr>
            <a:lvl3pPr marL="1371600" lvl="2" indent="-393700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SzPts val="2600"/>
              <a:buChar char="■"/>
              <a:defRPr sz="2600"/>
            </a:lvl3pPr>
            <a:lvl4pPr marL="1828800" lvl="3" indent="-393700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SzPts val="2600"/>
              <a:buChar char="●"/>
              <a:defRPr sz="2600"/>
            </a:lvl4pPr>
            <a:lvl5pPr marL="2286000" lvl="4" indent="-393700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SzPts val="2600"/>
              <a:buChar char="○"/>
              <a:defRPr sz="2600"/>
            </a:lvl5pPr>
            <a:lvl6pPr marL="2743200" lvl="5" indent="-393700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SzPts val="2600"/>
              <a:buChar char="■"/>
              <a:defRPr sz="2600"/>
            </a:lvl6pPr>
            <a:lvl7pPr marL="3200400" lvl="6" indent="-393700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SzPts val="2600"/>
              <a:buChar char="●"/>
              <a:defRPr sz="2600"/>
            </a:lvl7pPr>
            <a:lvl8pPr marL="3657600" lvl="7" indent="-393700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SzPts val="2600"/>
              <a:buChar char="○"/>
              <a:defRPr sz="2600"/>
            </a:lvl8pPr>
            <a:lvl9pPr marL="4114800" lvl="8" indent="-393700" rtl="0">
              <a:lnSpc>
                <a:spcPct val="130000"/>
              </a:lnSpc>
              <a:spcBef>
                <a:spcPts val="3000"/>
              </a:spcBef>
              <a:spcAft>
                <a:spcPts val="3000"/>
              </a:spcAft>
              <a:buSzPts val="2600"/>
              <a:buChar char="■"/>
              <a:defRPr sz="26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685090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3" preserve="1">
  <p:cSld name="Custom Layout 3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>
            <a:spLocks noGrp="1"/>
          </p:cNvSpPr>
          <p:nvPr>
            <p:ph type="title" hasCustomPrompt="1"/>
          </p:nvPr>
        </p:nvSpPr>
        <p:spPr>
          <a:xfrm>
            <a:off x="1145775" y="1186733"/>
            <a:ext cx="22109626" cy="1527300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0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9pPr>
          </a:lstStyle>
          <a:p>
            <a:r>
              <a:rPr lang="en-GB" dirty="0"/>
              <a:t>Add a clever title here</a:t>
            </a:r>
            <a:endParaRPr dirty="0"/>
          </a:p>
        </p:txBody>
      </p:sp>
      <p:sp>
        <p:nvSpPr>
          <p:cNvPr id="90" name="Google Shape;90;p13"/>
          <p:cNvSpPr>
            <a:spLocks noGrp="1"/>
          </p:cNvSpPr>
          <p:nvPr>
            <p:ph type="pic" idx="2"/>
          </p:nvPr>
        </p:nvSpPr>
        <p:spPr>
          <a:xfrm>
            <a:off x="1145774" y="5112150"/>
            <a:ext cx="7061524" cy="6985800"/>
          </a:xfrm>
          <a:prstGeom prst="rect">
            <a:avLst/>
          </a:prstGeom>
          <a:noFill/>
          <a:ln>
            <a:noFill/>
          </a:ln>
        </p:spPr>
      </p:sp>
      <p:sp>
        <p:nvSpPr>
          <p:cNvPr id="91" name="Google Shape;91;p13"/>
          <p:cNvSpPr>
            <a:spLocks noGrp="1"/>
          </p:cNvSpPr>
          <p:nvPr>
            <p:ph type="pic" idx="3"/>
          </p:nvPr>
        </p:nvSpPr>
        <p:spPr>
          <a:xfrm>
            <a:off x="8656533" y="5112150"/>
            <a:ext cx="7061524" cy="6985800"/>
          </a:xfrm>
          <a:prstGeom prst="rect">
            <a:avLst/>
          </a:prstGeom>
          <a:noFill/>
          <a:ln>
            <a:noFill/>
          </a:ln>
        </p:spPr>
      </p:sp>
      <p:sp>
        <p:nvSpPr>
          <p:cNvPr id="92" name="Google Shape;92;p13"/>
          <p:cNvSpPr>
            <a:spLocks noGrp="1"/>
          </p:cNvSpPr>
          <p:nvPr>
            <p:ph type="pic" idx="4"/>
          </p:nvPr>
        </p:nvSpPr>
        <p:spPr>
          <a:xfrm>
            <a:off x="16176704" y="5094637"/>
            <a:ext cx="7061524" cy="6985800"/>
          </a:xfrm>
          <a:prstGeom prst="rect">
            <a:avLst/>
          </a:prstGeom>
          <a:noFill/>
          <a:ln>
            <a:noFill/>
          </a:ln>
        </p:spPr>
      </p:sp>
      <p:sp>
        <p:nvSpPr>
          <p:cNvPr id="93" name="Google Shape;93;p13"/>
          <p:cNvSpPr txBox="1">
            <a:spLocks noGrp="1"/>
          </p:cNvSpPr>
          <p:nvPr>
            <p:ph type="title" idx="5"/>
          </p:nvPr>
        </p:nvSpPr>
        <p:spPr>
          <a:xfrm>
            <a:off x="1145774" y="3130156"/>
            <a:ext cx="7061524" cy="736007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  <a:latin typeface="DM Sans Medium"/>
                <a:ea typeface="DM Sans Medium"/>
                <a:cs typeface="DM Sans Medium"/>
                <a:sym typeface="DM Sans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latin typeface="DM Sans Medium"/>
                <a:ea typeface="DM Sans Medium"/>
                <a:cs typeface="DM Sans Medium"/>
                <a:sym typeface="DM Sans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latin typeface="DM Sans Medium"/>
                <a:ea typeface="DM Sans Medium"/>
                <a:cs typeface="DM Sans Medium"/>
                <a:sym typeface="DM Sans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latin typeface="DM Sans Medium"/>
                <a:ea typeface="DM Sans Medium"/>
                <a:cs typeface="DM Sans Medium"/>
                <a:sym typeface="DM Sans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latin typeface="DM Sans Medium"/>
                <a:ea typeface="DM Sans Medium"/>
                <a:cs typeface="DM Sans Medium"/>
                <a:sym typeface="DM Sans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latin typeface="DM Sans Medium"/>
                <a:ea typeface="DM Sans Medium"/>
                <a:cs typeface="DM Sans Medium"/>
                <a:sym typeface="DM Sans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latin typeface="DM Sans Medium"/>
                <a:ea typeface="DM Sans Medium"/>
                <a:cs typeface="DM Sans Medium"/>
                <a:sym typeface="DM Sans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latin typeface="DM Sans Medium"/>
                <a:ea typeface="DM Sans Medium"/>
                <a:cs typeface="DM Sans Medium"/>
                <a:sym typeface="DM Sans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latin typeface="DM Sans Medium"/>
                <a:ea typeface="DM Sans Medium"/>
                <a:cs typeface="DM Sans Medium"/>
                <a:sym typeface="DM Sans Medium"/>
              </a:defRPr>
            </a:lvl9pPr>
          </a:lstStyle>
          <a:p>
            <a:endParaRPr dirty="0"/>
          </a:p>
        </p:txBody>
      </p:sp>
      <p:sp>
        <p:nvSpPr>
          <p:cNvPr id="94" name="Google Shape;94;p13"/>
          <p:cNvSpPr txBox="1">
            <a:spLocks noGrp="1"/>
          </p:cNvSpPr>
          <p:nvPr>
            <p:ph type="title" idx="6"/>
          </p:nvPr>
        </p:nvSpPr>
        <p:spPr>
          <a:xfrm>
            <a:off x="8665945" y="3130156"/>
            <a:ext cx="7061524" cy="813600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  <a:latin typeface="DM Sans Medium"/>
                <a:ea typeface="DM Sans Medium"/>
                <a:cs typeface="DM Sans Medium"/>
                <a:sym typeface="DM Sans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latin typeface="DM Sans Medium"/>
                <a:ea typeface="DM Sans Medium"/>
                <a:cs typeface="DM Sans Medium"/>
                <a:sym typeface="DM Sans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latin typeface="DM Sans Medium"/>
                <a:ea typeface="DM Sans Medium"/>
                <a:cs typeface="DM Sans Medium"/>
                <a:sym typeface="DM Sans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latin typeface="DM Sans Medium"/>
                <a:ea typeface="DM Sans Medium"/>
                <a:cs typeface="DM Sans Medium"/>
                <a:sym typeface="DM Sans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latin typeface="DM Sans Medium"/>
                <a:ea typeface="DM Sans Medium"/>
                <a:cs typeface="DM Sans Medium"/>
                <a:sym typeface="DM Sans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latin typeface="DM Sans Medium"/>
                <a:ea typeface="DM Sans Medium"/>
                <a:cs typeface="DM Sans Medium"/>
                <a:sym typeface="DM Sans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latin typeface="DM Sans Medium"/>
                <a:ea typeface="DM Sans Medium"/>
                <a:cs typeface="DM Sans Medium"/>
                <a:sym typeface="DM Sans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latin typeface="DM Sans Medium"/>
                <a:ea typeface="DM Sans Medium"/>
                <a:cs typeface="DM Sans Medium"/>
                <a:sym typeface="DM Sans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latin typeface="DM Sans Medium"/>
                <a:ea typeface="DM Sans Medium"/>
                <a:cs typeface="DM Sans Medium"/>
                <a:sym typeface="DM Sans Medium"/>
              </a:defRPr>
            </a:lvl9pPr>
          </a:lstStyle>
          <a:p>
            <a:endParaRPr dirty="0"/>
          </a:p>
        </p:txBody>
      </p:sp>
      <p:sp>
        <p:nvSpPr>
          <p:cNvPr id="95" name="Google Shape;95;p13"/>
          <p:cNvSpPr txBox="1">
            <a:spLocks noGrp="1"/>
          </p:cNvSpPr>
          <p:nvPr>
            <p:ph type="title" idx="7"/>
          </p:nvPr>
        </p:nvSpPr>
        <p:spPr>
          <a:xfrm>
            <a:off x="16176704" y="3130156"/>
            <a:ext cx="7078696" cy="813600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3000">
                <a:solidFill>
                  <a:schemeClr val="accent2"/>
                </a:solidFill>
                <a:latin typeface="DM Sans Medium"/>
                <a:ea typeface="DM Sans Medium"/>
                <a:cs typeface="DM Sans Medium"/>
                <a:sym typeface="DM Sans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latin typeface="DM Sans Medium"/>
                <a:ea typeface="DM Sans Medium"/>
                <a:cs typeface="DM Sans Medium"/>
                <a:sym typeface="DM Sans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latin typeface="DM Sans Medium"/>
                <a:ea typeface="DM Sans Medium"/>
                <a:cs typeface="DM Sans Medium"/>
                <a:sym typeface="DM Sans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latin typeface="DM Sans Medium"/>
                <a:ea typeface="DM Sans Medium"/>
                <a:cs typeface="DM Sans Medium"/>
                <a:sym typeface="DM Sans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latin typeface="DM Sans Medium"/>
                <a:ea typeface="DM Sans Medium"/>
                <a:cs typeface="DM Sans Medium"/>
                <a:sym typeface="DM Sans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latin typeface="DM Sans Medium"/>
                <a:ea typeface="DM Sans Medium"/>
                <a:cs typeface="DM Sans Medium"/>
                <a:sym typeface="DM Sans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latin typeface="DM Sans Medium"/>
                <a:ea typeface="DM Sans Medium"/>
                <a:cs typeface="DM Sans Medium"/>
                <a:sym typeface="DM Sans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latin typeface="DM Sans Medium"/>
                <a:ea typeface="DM Sans Medium"/>
                <a:cs typeface="DM Sans Medium"/>
                <a:sym typeface="DM Sans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3000">
                <a:latin typeface="DM Sans Medium"/>
                <a:ea typeface="DM Sans Medium"/>
                <a:cs typeface="DM Sans Medium"/>
                <a:sym typeface="DM Sans Medium"/>
              </a:defRPr>
            </a:lvl9pPr>
          </a:lstStyle>
          <a:p>
            <a:endParaRPr dirty="0"/>
          </a:p>
        </p:txBody>
      </p:sp>
      <p:sp>
        <p:nvSpPr>
          <p:cNvPr id="96" name="Google Shape;96;p13"/>
          <p:cNvSpPr txBox="1">
            <a:spLocks noGrp="1"/>
          </p:cNvSpPr>
          <p:nvPr>
            <p:ph type="subTitle" idx="1"/>
          </p:nvPr>
        </p:nvSpPr>
        <p:spPr>
          <a:xfrm>
            <a:off x="1145774" y="3622631"/>
            <a:ext cx="7061524" cy="813591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2600">
                <a:latin typeface="DM Sans"/>
                <a:ea typeface="DM Sans"/>
                <a:cs typeface="DM Sans"/>
                <a:sym typeface="DM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 dirty="0"/>
          </a:p>
        </p:txBody>
      </p:sp>
      <p:sp>
        <p:nvSpPr>
          <p:cNvPr id="97" name="Google Shape;97;p13"/>
          <p:cNvSpPr txBox="1">
            <a:spLocks noGrp="1"/>
          </p:cNvSpPr>
          <p:nvPr>
            <p:ph type="subTitle" idx="8"/>
          </p:nvPr>
        </p:nvSpPr>
        <p:spPr>
          <a:xfrm>
            <a:off x="8656533" y="3622631"/>
            <a:ext cx="7061524" cy="813600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2600">
                <a:latin typeface="DM Sans"/>
                <a:ea typeface="DM Sans"/>
                <a:cs typeface="DM Sans"/>
                <a:sym typeface="DM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 dirty="0"/>
          </a:p>
        </p:txBody>
      </p:sp>
      <p:sp>
        <p:nvSpPr>
          <p:cNvPr id="98" name="Google Shape;98;p13"/>
          <p:cNvSpPr txBox="1">
            <a:spLocks noGrp="1"/>
          </p:cNvSpPr>
          <p:nvPr>
            <p:ph type="subTitle" idx="9"/>
          </p:nvPr>
        </p:nvSpPr>
        <p:spPr>
          <a:xfrm>
            <a:off x="16176704" y="3622631"/>
            <a:ext cx="7078696" cy="813600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2600">
                <a:latin typeface="DM Sans"/>
                <a:ea typeface="DM Sans"/>
                <a:cs typeface="DM Sans"/>
                <a:sym typeface="DM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>
            <a:endParaRPr dirty="0"/>
          </a:p>
        </p:txBody>
      </p:sp>
      <p:cxnSp>
        <p:nvCxnSpPr>
          <p:cNvPr id="100" name="Google Shape;100;p13"/>
          <p:cNvCxnSpPr/>
          <p:nvPr/>
        </p:nvCxnSpPr>
        <p:spPr>
          <a:xfrm rot="10800000">
            <a:off x="1145775" y="12892225"/>
            <a:ext cx="210453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01" name="Google Shape;101;p13"/>
          <p:cNvGrpSpPr/>
          <p:nvPr/>
        </p:nvGrpSpPr>
        <p:grpSpPr>
          <a:xfrm>
            <a:off x="22860000" y="8250"/>
            <a:ext cx="790800" cy="1120200"/>
            <a:chOff x="22860000" y="8250"/>
            <a:chExt cx="790800" cy="1120200"/>
          </a:xfrm>
        </p:grpSpPr>
        <p:sp>
          <p:nvSpPr>
            <p:cNvPr id="102" name="Google Shape;102;p13"/>
            <p:cNvSpPr/>
            <p:nvPr/>
          </p:nvSpPr>
          <p:spPr>
            <a:xfrm>
              <a:off x="22860000" y="8250"/>
              <a:ext cx="197700" cy="1120200"/>
            </a:xfrm>
            <a:prstGeom prst="rect">
              <a:avLst/>
            </a:prstGeom>
            <a:solidFill>
              <a:srgbClr val="C133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" name="Google Shape;103;p13"/>
            <p:cNvSpPr/>
            <p:nvPr/>
          </p:nvSpPr>
          <p:spPr>
            <a:xfrm>
              <a:off x="23057700" y="8250"/>
              <a:ext cx="197700" cy="1120200"/>
            </a:xfrm>
            <a:prstGeom prst="rect">
              <a:avLst/>
            </a:prstGeom>
            <a:solidFill>
              <a:srgbClr val="FBE7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" name="Google Shape;104;p13"/>
            <p:cNvSpPr/>
            <p:nvPr/>
          </p:nvSpPr>
          <p:spPr>
            <a:xfrm>
              <a:off x="23255400" y="8250"/>
              <a:ext cx="197700" cy="1120200"/>
            </a:xfrm>
            <a:prstGeom prst="rect">
              <a:avLst/>
            </a:prstGeom>
            <a:solidFill>
              <a:srgbClr val="1D88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" name="Google Shape;105;p13"/>
            <p:cNvSpPr/>
            <p:nvPr/>
          </p:nvSpPr>
          <p:spPr>
            <a:xfrm>
              <a:off x="23453100" y="8250"/>
              <a:ext cx="197700" cy="1120200"/>
            </a:xfrm>
            <a:prstGeom prst="rect">
              <a:avLst/>
            </a:prstGeom>
            <a:solidFill>
              <a:srgbClr val="212D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06" name="Google Shape;106;p13"/>
          <p:cNvPicPr preferRelativeResize="0"/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670875" y="12091175"/>
            <a:ext cx="1098926" cy="12650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857219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/3 - Text (R) &amp; Image (L)  " preserve="1" userDrawn="1">
  <p:cSld name="1_2/3 - Text (R) &amp; Image (L)  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>
            <a:spLocks noGrp="1"/>
          </p:cNvSpPr>
          <p:nvPr>
            <p:ph type="body" idx="1"/>
          </p:nvPr>
        </p:nvSpPr>
        <p:spPr>
          <a:xfrm>
            <a:off x="1188659" y="2930236"/>
            <a:ext cx="6653700" cy="9060873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rmAutofit/>
          </a:bodyPr>
          <a:lstStyle>
            <a:lvl1pPr marL="63500" lvl="0" indent="0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2600">
                <a:latin typeface="DM Sans"/>
                <a:ea typeface="DM Sans"/>
                <a:cs typeface="DM Sans"/>
                <a:sym typeface="DM Sans"/>
              </a:defRPr>
            </a:lvl1pPr>
            <a:lvl2pPr marL="914400" lvl="1" indent="-393700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SzPts val="2600"/>
              <a:buChar char="○"/>
              <a:defRPr sz="2600"/>
            </a:lvl2pPr>
            <a:lvl3pPr marL="1371600" lvl="2" indent="-393700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SzPts val="2600"/>
              <a:buChar char="■"/>
              <a:defRPr sz="2600"/>
            </a:lvl3pPr>
            <a:lvl4pPr marL="1828800" lvl="3" indent="-393700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SzPts val="2600"/>
              <a:buChar char="●"/>
              <a:defRPr sz="2600"/>
            </a:lvl4pPr>
            <a:lvl5pPr marL="2286000" lvl="4" indent="-393700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SzPts val="2600"/>
              <a:buChar char="○"/>
              <a:defRPr sz="2600"/>
            </a:lvl5pPr>
            <a:lvl6pPr marL="2743200" lvl="5" indent="-393700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SzPts val="2600"/>
              <a:buChar char="■"/>
              <a:defRPr sz="2600"/>
            </a:lvl6pPr>
            <a:lvl7pPr marL="3200400" lvl="6" indent="-393700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SzPts val="2600"/>
              <a:buChar char="●"/>
              <a:defRPr sz="2600"/>
            </a:lvl7pPr>
            <a:lvl8pPr marL="3657600" lvl="7" indent="-393700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SzPts val="2600"/>
              <a:buChar char="○"/>
              <a:defRPr sz="2600"/>
            </a:lvl8pPr>
            <a:lvl9pPr marL="4114800" lvl="8" indent="-393700" rtl="0">
              <a:lnSpc>
                <a:spcPct val="130000"/>
              </a:lnSpc>
              <a:spcBef>
                <a:spcPts val="3000"/>
              </a:spcBef>
              <a:spcAft>
                <a:spcPts val="3000"/>
              </a:spcAft>
              <a:buSzPts val="2600"/>
              <a:buChar char="■"/>
              <a:defRPr sz="2600"/>
            </a:lvl9pPr>
          </a:lstStyle>
          <a:p>
            <a:endParaRPr dirty="0"/>
          </a:p>
        </p:txBody>
      </p:sp>
      <p:sp>
        <p:nvSpPr>
          <p:cNvPr id="47" name="Google Shape;47;p8"/>
          <p:cNvSpPr txBox="1">
            <a:spLocks noGrp="1"/>
          </p:cNvSpPr>
          <p:nvPr>
            <p:ph type="title" hasCustomPrompt="1"/>
          </p:nvPr>
        </p:nvSpPr>
        <p:spPr>
          <a:xfrm>
            <a:off x="1188659" y="1139846"/>
            <a:ext cx="6653700" cy="1437300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GB" dirty="0"/>
              <a:t>Add a short title</a:t>
            </a:r>
            <a:endParaRPr dirty="0"/>
          </a:p>
        </p:txBody>
      </p:sp>
      <p:sp>
        <p:nvSpPr>
          <p:cNvPr id="49" name="Google Shape;49;p8"/>
          <p:cNvSpPr>
            <a:spLocks noGrp="1"/>
          </p:cNvSpPr>
          <p:nvPr>
            <p:ph type="pic" idx="2"/>
          </p:nvPr>
        </p:nvSpPr>
        <p:spPr>
          <a:xfrm>
            <a:off x="8754000" y="0"/>
            <a:ext cx="15630000" cy="137253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847071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0/50 - Text (R) &amp; Image (L)" preserve="1">
  <p:cSld name="1_50/50 - Text (R) &amp; Image (L)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>
            <a:spLocks noGrp="1"/>
          </p:cNvSpPr>
          <p:nvPr>
            <p:ph type="body" idx="1"/>
          </p:nvPr>
        </p:nvSpPr>
        <p:spPr>
          <a:xfrm>
            <a:off x="1181449" y="2992582"/>
            <a:ext cx="9738636" cy="91670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DM Sans"/>
              <a:buNone/>
              <a:defRPr sz="2600">
                <a:latin typeface="DM Sans"/>
                <a:ea typeface="DM Sans"/>
                <a:cs typeface="DM Sans"/>
                <a:sym typeface="DM Sans"/>
              </a:defRPr>
            </a:lvl1pPr>
            <a:lvl2pPr marL="914400" lvl="1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2pPr>
            <a:lvl3pPr marL="1371600" lvl="2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3pPr>
            <a:lvl4pPr marL="1828800" lvl="3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4pPr>
            <a:lvl5pPr marL="2286000" lvl="4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5pPr>
            <a:lvl6pPr marL="2743200" lvl="5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6pPr>
            <a:lvl7pPr marL="3200400" lvl="6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7pPr>
            <a:lvl8pPr marL="3657600" lvl="7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8pPr>
            <a:lvl9pPr marL="4114800" lvl="8" indent="-228600" algn="l" rtl="0">
              <a:lnSpc>
                <a:spcPct val="130000"/>
              </a:lnSpc>
              <a:spcBef>
                <a:spcPts val="3000"/>
              </a:spcBef>
              <a:spcAft>
                <a:spcPts val="3000"/>
              </a:spcAft>
              <a:buClr>
                <a:srgbClr val="000000"/>
              </a:buClr>
              <a:buSzPts val="2600"/>
              <a:buNone/>
              <a:defRPr sz="2600"/>
            </a:lvl9pPr>
          </a:lstStyle>
          <a:p>
            <a:endParaRPr dirty="0"/>
          </a:p>
        </p:txBody>
      </p:sp>
      <p:sp>
        <p:nvSpPr>
          <p:cNvPr id="52" name="Google Shape;52;p9"/>
          <p:cNvSpPr txBox="1">
            <a:spLocks noGrp="1"/>
          </p:cNvSpPr>
          <p:nvPr>
            <p:ph type="title" hasCustomPrompt="1"/>
          </p:nvPr>
        </p:nvSpPr>
        <p:spPr>
          <a:xfrm>
            <a:off x="1181449" y="1139846"/>
            <a:ext cx="9738636" cy="1437300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GB" dirty="0"/>
              <a:t>Add a jazzy title here</a:t>
            </a:r>
            <a:endParaRPr dirty="0"/>
          </a:p>
        </p:txBody>
      </p:sp>
      <p:sp>
        <p:nvSpPr>
          <p:cNvPr id="54" name="Google Shape;54;p9"/>
          <p:cNvSpPr>
            <a:spLocks noGrp="1"/>
          </p:cNvSpPr>
          <p:nvPr>
            <p:ph type="pic" idx="2"/>
          </p:nvPr>
        </p:nvSpPr>
        <p:spPr>
          <a:xfrm>
            <a:off x="12192000" y="-4650"/>
            <a:ext cx="12191999" cy="1372530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3196574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 - 2 image (L) Tex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205E2A-64B9-F345-27B7-E41261B571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131475" y="1161122"/>
            <a:ext cx="22144161" cy="1527300"/>
          </a:xfrm>
        </p:spPr>
        <p:txBody>
          <a:bodyPr/>
          <a:lstStyle/>
          <a:p>
            <a:r>
              <a:rPr lang="en-GB" dirty="0"/>
              <a:t>Add an intriguing title here</a:t>
            </a:r>
            <a:endParaRPr lang="en-US" dirty="0"/>
          </a:p>
        </p:txBody>
      </p:sp>
      <p:sp>
        <p:nvSpPr>
          <p:cNvPr id="8" name="Google Shape;80;p12">
            <a:extLst>
              <a:ext uri="{FF2B5EF4-FFF2-40B4-BE49-F238E27FC236}">
                <a16:creationId xmlns:a16="http://schemas.microsoft.com/office/drawing/2014/main" id="{8BBBE7C0-E7A9-5940-6EA7-98F3FF657184}"/>
              </a:ext>
            </a:extLst>
          </p:cNvPr>
          <p:cNvSpPr>
            <a:spLocks noGrp="1"/>
          </p:cNvSpPr>
          <p:nvPr>
            <p:ph type="pic" idx="2"/>
          </p:nvPr>
        </p:nvSpPr>
        <p:spPr>
          <a:xfrm>
            <a:off x="1131475" y="3159987"/>
            <a:ext cx="6629100" cy="8771610"/>
          </a:xfrm>
          <a:prstGeom prst="rect">
            <a:avLst/>
          </a:prstGeom>
          <a:noFill/>
          <a:ln>
            <a:noFill/>
          </a:ln>
        </p:spPr>
      </p:sp>
      <p:sp>
        <p:nvSpPr>
          <p:cNvPr id="10" name="Google Shape;80;p12">
            <a:extLst>
              <a:ext uri="{FF2B5EF4-FFF2-40B4-BE49-F238E27FC236}">
                <a16:creationId xmlns:a16="http://schemas.microsoft.com/office/drawing/2014/main" id="{0375A358-55D0-BF7D-0834-5D940D30E5AE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8724975" y="3159987"/>
            <a:ext cx="6629100" cy="8771610"/>
          </a:xfrm>
          <a:prstGeom prst="rect">
            <a:avLst/>
          </a:prstGeom>
          <a:noFill/>
          <a:ln>
            <a:noFill/>
          </a:ln>
        </p:spPr>
      </p:sp>
      <p:sp>
        <p:nvSpPr>
          <p:cNvPr id="11" name="Google Shape;51;p9">
            <a:extLst>
              <a:ext uri="{FF2B5EF4-FFF2-40B4-BE49-F238E27FC236}">
                <a16:creationId xmlns:a16="http://schemas.microsoft.com/office/drawing/2014/main" id="{3CD63057-8C4E-852F-6037-C01C163320FD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1131476" y="12066329"/>
            <a:ext cx="6629100" cy="4885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DM Sans"/>
              <a:buNone/>
              <a:defRPr sz="1700">
                <a:latin typeface="DM Sans"/>
                <a:ea typeface="DM Sans"/>
                <a:cs typeface="DM Sans"/>
                <a:sym typeface="DM Sans"/>
              </a:defRPr>
            </a:lvl1pPr>
            <a:lvl2pPr marL="914400" lvl="1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2pPr>
            <a:lvl3pPr marL="1371600" lvl="2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3pPr>
            <a:lvl4pPr marL="1828800" lvl="3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4pPr>
            <a:lvl5pPr marL="2286000" lvl="4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5pPr>
            <a:lvl6pPr marL="2743200" lvl="5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6pPr>
            <a:lvl7pPr marL="3200400" lvl="6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7pPr>
            <a:lvl8pPr marL="3657600" lvl="7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8pPr>
            <a:lvl9pPr marL="4114800" lvl="8" indent="-228600" algn="l" rtl="0">
              <a:lnSpc>
                <a:spcPct val="130000"/>
              </a:lnSpc>
              <a:spcBef>
                <a:spcPts val="3000"/>
              </a:spcBef>
              <a:spcAft>
                <a:spcPts val="3000"/>
              </a:spcAft>
              <a:buClr>
                <a:srgbClr val="000000"/>
              </a:buClr>
              <a:buSzPts val="2600"/>
              <a:buNone/>
              <a:defRPr sz="2600"/>
            </a:lvl9pPr>
          </a:lstStyle>
          <a:p>
            <a:endParaRPr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FACF3F-A8F3-E1E3-85CE-C20311E1844E}"/>
              </a:ext>
            </a:extLst>
          </p:cNvPr>
          <p:cNvSpPr txBox="1"/>
          <p:nvPr userDrawn="1"/>
        </p:nvSpPr>
        <p:spPr>
          <a:xfrm>
            <a:off x="16318475" y="3159987"/>
            <a:ext cx="666461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/>
          </a:p>
        </p:txBody>
      </p:sp>
      <p:sp>
        <p:nvSpPr>
          <p:cNvPr id="13" name="Google Shape;51;p9">
            <a:extLst>
              <a:ext uri="{FF2B5EF4-FFF2-40B4-BE49-F238E27FC236}">
                <a16:creationId xmlns:a16="http://schemas.microsoft.com/office/drawing/2014/main" id="{98734947-BF96-29F8-68B5-9AF8384EB057}"/>
              </a:ext>
            </a:extLst>
          </p:cNvPr>
          <p:cNvSpPr txBox="1">
            <a:spLocks noGrp="1"/>
          </p:cNvSpPr>
          <p:nvPr>
            <p:ph type="body" idx="12"/>
          </p:nvPr>
        </p:nvSpPr>
        <p:spPr>
          <a:xfrm>
            <a:off x="15960437" y="3159988"/>
            <a:ext cx="7292088" cy="87716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DM Sans"/>
              <a:buNone/>
              <a:defRPr sz="2600">
                <a:latin typeface="DM Sans"/>
                <a:ea typeface="DM Sans"/>
                <a:cs typeface="DM Sans"/>
                <a:sym typeface="DM Sans"/>
              </a:defRPr>
            </a:lvl1pPr>
            <a:lvl2pPr marL="914400" lvl="1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2pPr>
            <a:lvl3pPr marL="1371600" lvl="2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3pPr>
            <a:lvl4pPr marL="1828800" lvl="3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4pPr>
            <a:lvl5pPr marL="2286000" lvl="4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5pPr>
            <a:lvl6pPr marL="2743200" lvl="5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6pPr>
            <a:lvl7pPr marL="3200400" lvl="6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7pPr>
            <a:lvl8pPr marL="3657600" lvl="7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8pPr>
            <a:lvl9pPr marL="4114800" lvl="8" indent="-228600" algn="l" rtl="0">
              <a:lnSpc>
                <a:spcPct val="130000"/>
              </a:lnSpc>
              <a:spcBef>
                <a:spcPts val="3000"/>
              </a:spcBef>
              <a:spcAft>
                <a:spcPts val="3000"/>
              </a:spcAft>
              <a:buClr>
                <a:srgbClr val="000000"/>
              </a:buClr>
              <a:buSzPts val="2600"/>
              <a:buNone/>
              <a:defRPr sz="2600"/>
            </a:lvl9pPr>
          </a:lstStyle>
          <a:p>
            <a:endParaRPr dirty="0"/>
          </a:p>
        </p:txBody>
      </p:sp>
      <p:sp>
        <p:nvSpPr>
          <p:cNvPr id="9" name="Google Shape;51;p9">
            <a:extLst>
              <a:ext uri="{FF2B5EF4-FFF2-40B4-BE49-F238E27FC236}">
                <a16:creationId xmlns:a16="http://schemas.microsoft.com/office/drawing/2014/main" id="{609378FE-FEC7-32B5-A043-5AFEE406EE49}"/>
              </a:ext>
            </a:extLst>
          </p:cNvPr>
          <p:cNvSpPr txBox="1">
            <a:spLocks noGrp="1"/>
          </p:cNvSpPr>
          <p:nvPr>
            <p:ph type="body" idx="13"/>
          </p:nvPr>
        </p:nvSpPr>
        <p:spPr>
          <a:xfrm>
            <a:off x="8696057" y="12066329"/>
            <a:ext cx="6629100" cy="4885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DM Sans"/>
              <a:buNone/>
              <a:defRPr sz="1700">
                <a:latin typeface="DM Sans"/>
                <a:ea typeface="DM Sans"/>
                <a:cs typeface="DM Sans"/>
                <a:sym typeface="DM Sans"/>
              </a:defRPr>
            </a:lvl1pPr>
            <a:lvl2pPr marL="914400" lvl="1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2pPr>
            <a:lvl3pPr marL="1371600" lvl="2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3pPr>
            <a:lvl4pPr marL="1828800" lvl="3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4pPr>
            <a:lvl5pPr marL="2286000" lvl="4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5pPr>
            <a:lvl6pPr marL="2743200" lvl="5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6pPr>
            <a:lvl7pPr marL="3200400" lvl="6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7pPr>
            <a:lvl8pPr marL="3657600" lvl="7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8pPr>
            <a:lvl9pPr marL="4114800" lvl="8" indent="-228600" algn="l" rtl="0">
              <a:lnSpc>
                <a:spcPct val="130000"/>
              </a:lnSpc>
              <a:spcBef>
                <a:spcPts val="3000"/>
              </a:spcBef>
              <a:spcAft>
                <a:spcPts val="3000"/>
              </a:spcAft>
              <a:buClr>
                <a:srgbClr val="000000"/>
              </a:buClr>
              <a:buSzPts val="2600"/>
              <a:buNone/>
              <a:defRPr sz="26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6682649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2" preserve="1">
  <p:cSld name="Image (R) Text (L)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2"/>
          <p:cNvSpPr txBox="1">
            <a:spLocks noGrp="1"/>
          </p:cNvSpPr>
          <p:nvPr>
            <p:ph type="title" hasCustomPrompt="1"/>
          </p:nvPr>
        </p:nvSpPr>
        <p:spPr>
          <a:xfrm>
            <a:off x="1145775" y="1100163"/>
            <a:ext cx="12781364" cy="1539126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0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9pPr>
          </a:lstStyle>
          <a:p>
            <a:r>
              <a:rPr lang="en-GB" dirty="0"/>
              <a:t>Add a good title here</a:t>
            </a:r>
            <a:endParaRPr dirty="0"/>
          </a:p>
        </p:txBody>
      </p:sp>
      <p:sp>
        <p:nvSpPr>
          <p:cNvPr id="79" name="Google Shape;79;p12"/>
          <p:cNvSpPr txBox="1">
            <a:spLocks noGrp="1"/>
          </p:cNvSpPr>
          <p:nvPr>
            <p:ph type="body" idx="1"/>
          </p:nvPr>
        </p:nvSpPr>
        <p:spPr>
          <a:xfrm>
            <a:off x="1145775" y="3096493"/>
            <a:ext cx="12781364" cy="8964999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Autofit/>
          </a:bodyPr>
          <a:lstStyle>
            <a:lvl1pPr marL="63500" lvl="0" indent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2600">
                <a:latin typeface="DM Sans"/>
                <a:ea typeface="DM Sans"/>
                <a:cs typeface="DM Sans"/>
                <a:sym typeface="DM Sans"/>
              </a:defRPr>
            </a:lvl1pPr>
            <a:lvl2pPr marL="914400" lvl="1" indent="-3937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○"/>
              <a:defRPr sz="2600"/>
            </a:lvl2pPr>
            <a:lvl3pPr marL="1371600" lvl="2" indent="-3937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■"/>
              <a:defRPr sz="2600"/>
            </a:lvl3pPr>
            <a:lvl4pPr marL="1828800" lvl="3" indent="-3937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●"/>
              <a:defRPr sz="2600"/>
            </a:lvl4pPr>
            <a:lvl5pPr marL="2286000" lvl="4" indent="-3937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○"/>
              <a:defRPr sz="2600"/>
            </a:lvl5pPr>
            <a:lvl6pPr marL="2743200" lvl="5" indent="-3937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■"/>
              <a:defRPr sz="2600"/>
            </a:lvl6pPr>
            <a:lvl7pPr marL="3200400" lvl="6" indent="-3937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●"/>
              <a:defRPr sz="2600"/>
            </a:lvl7pPr>
            <a:lvl8pPr marL="3657600" lvl="7" indent="-3937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○"/>
              <a:defRPr sz="2600"/>
            </a:lvl8pPr>
            <a:lvl9pPr marL="4114800" lvl="8" indent="-3937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■"/>
              <a:defRPr sz="2600"/>
            </a:lvl9pPr>
          </a:lstStyle>
          <a:p>
            <a:endParaRPr dirty="0"/>
          </a:p>
        </p:txBody>
      </p:sp>
      <p:sp>
        <p:nvSpPr>
          <p:cNvPr id="80" name="Google Shape;80;p12"/>
          <p:cNvSpPr>
            <a:spLocks noGrp="1"/>
          </p:cNvSpPr>
          <p:nvPr>
            <p:ph type="pic" idx="2"/>
          </p:nvPr>
        </p:nvSpPr>
        <p:spPr>
          <a:xfrm>
            <a:off x="14860500" y="6950"/>
            <a:ext cx="9523500" cy="13716000"/>
          </a:xfrm>
          <a:prstGeom prst="rect">
            <a:avLst/>
          </a:prstGeom>
          <a:noFill/>
          <a:ln>
            <a:noFill/>
          </a:ln>
        </p:spPr>
      </p:sp>
      <p:cxnSp>
        <p:nvCxnSpPr>
          <p:cNvPr id="81" name="Google Shape;81;p12"/>
          <p:cNvCxnSpPr/>
          <p:nvPr/>
        </p:nvCxnSpPr>
        <p:spPr>
          <a:xfrm rot="10800000">
            <a:off x="1145775" y="12892225"/>
            <a:ext cx="210453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82" name="Google Shape;82;p12"/>
          <p:cNvGrpSpPr/>
          <p:nvPr/>
        </p:nvGrpSpPr>
        <p:grpSpPr>
          <a:xfrm>
            <a:off x="22860000" y="8250"/>
            <a:ext cx="790800" cy="1120200"/>
            <a:chOff x="22860000" y="8250"/>
            <a:chExt cx="790800" cy="1120200"/>
          </a:xfrm>
        </p:grpSpPr>
        <p:sp>
          <p:nvSpPr>
            <p:cNvPr id="83" name="Google Shape;83;p12"/>
            <p:cNvSpPr/>
            <p:nvPr/>
          </p:nvSpPr>
          <p:spPr>
            <a:xfrm>
              <a:off x="22860000" y="8250"/>
              <a:ext cx="197700" cy="1120200"/>
            </a:xfrm>
            <a:prstGeom prst="rect">
              <a:avLst/>
            </a:prstGeom>
            <a:solidFill>
              <a:srgbClr val="C133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4" name="Google Shape;84;p12"/>
            <p:cNvSpPr/>
            <p:nvPr/>
          </p:nvSpPr>
          <p:spPr>
            <a:xfrm>
              <a:off x="23057700" y="8250"/>
              <a:ext cx="197700" cy="1120200"/>
            </a:xfrm>
            <a:prstGeom prst="rect">
              <a:avLst/>
            </a:prstGeom>
            <a:solidFill>
              <a:srgbClr val="FBE7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5" name="Google Shape;85;p12"/>
            <p:cNvSpPr/>
            <p:nvPr/>
          </p:nvSpPr>
          <p:spPr>
            <a:xfrm>
              <a:off x="23255400" y="8250"/>
              <a:ext cx="197700" cy="1120200"/>
            </a:xfrm>
            <a:prstGeom prst="rect">
              <a:avLst/>
            </a:prstGeom>
            <a:solidFill>
              <a:srgbClr val="1D88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86" name="Google Shape;86;p12"/>
            <p:cNvSpPr/>
            <p:nvPr/>
          </p:nvSpPr>
          <p:spPr>
            <a:xfrm>
              <a:off x="23453100" y="8250"/>
              <a:ext cx="197700" cy="1120200"/>
            </a:xfrm>
            <a:prstGeom prst="rect">
              <a:avLst/>
            </a:prstGeom>
            <a:solidFill>
              <a:srgbClr val="212D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87" name="Google Shape;87;p12"/>
          <p:cNvPicPr preferRelativeResize="0"/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670875" y="12091175"/>
            <a:ext cx="1098926" cy="126504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618703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Google Shape;266;p24">
            <a:extLst>
              <a:ext uri="{FF2B5EF4-FFF2-40B4-BE49-F238E27FC236}">
                <a16:creationId xmlns:a16="http://schemas.microsoft.com/office/drawing/2014/main" id="{07DBDF98-0B82-EA91-D5E9-4A89B452E883}"/>
              </a:ext>
            </a:extLst>
          </p:cNvPr>
          <p:cNvCxnSpPr/>
          <p:nvPr userDrawn="1"/>
        </p:nvCxnSpPr>
        <p:spPr>
          <a:xfrm>
            <a:off x="1297825" y="3333325"/>
            <a:ext cx="21762600" cy="0"/>
          </a:xfrm>
          <a:prstGeom prst="straightConnector1">
            <a:avLst/>
          </a:prstGeom>
          <a:noFill/>
          <a:ln w="11430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1" name="Google Shape;275;p24">
            <a:extLst>
              <a:ext uri="{FF2B5EF4-FFF2-40B4-BE49-F238E27FC236}">
                <a16:creationId xmlns:a16="http://schemas.microsoft.com/office/drawing/2014/main" id="{FF556D59-E86B-E8E5-154D-9F3058508C0A}"/>
              </a:ext>
            </a:extLst>
          </p:cNvPr>
          <p:cNvSpPr/>
          <p:nvPr userDrawn="1"/>
        </p:nvSpPr>
        <p:spPr>
          <a:xfrm>
            <a:off x="1116437" y="3032750"/>
            <a:ext cx="519300" cy="5193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" name="Google Shape;276;p24">
            <a:extLst>
              <a:ext uri="{FF2B5EF4-FFF2-40B4-BE49-F238E27FC236}">
                <a16:creationId xmlns:a16="http://schemas.microsoft.com/office/drawing/2014/main" id="{055B78D7-D5A9-B9BB-52DB-CA916D8A7890}"/>
              </a:ext>
            </a:extLst>
          </p:cNvPr>
          <p:cNvSpPr/>
          <p:nvPr userDrawn="1"/>
        </p:nvSpPr>
        <p:spPr>
          <a:xfrm>
            <a:off x="4844468" y="3032750"/>
            <a:ext cx="519300" cy="51930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" name="Google Shape;277;p24">
            <a:extLst>
              <a:ext uri="{FF2B5EF4-FFF2-40B4-BE49-F238E27FC236}">
                <a16:creationId xmlns:a16="http://schemas.microsoft.com/office/drawing/2014/main" id="{CAD72310-FD8D-B840-3379-14A13FEF7F89}"/>
              </a:ext>
            </a:extLst>
          </p:cNvPr>
          <p:cNvSpPr/>
          <p:nvPr userDrawn="1"/>
        </p:nvSpPr>
        <p:spPr>
          <a:xfrm>
            <a:off x="8573301" y="3032750"/>
            <a:ext cx="519300" cy="51930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" name="Google Shape;278;p24">
            <a:extLst>
              <a:ext uri="{FF2B5EF4-FFF2-40B4-BE49-F238E27FC236}">
                <a16:creationId xmlns:a16="http://schemas.microsoft.com/office/drawing/2014/main" id="{EC6D29F1-397A-6A2F-F445-9EDB10DBC326}"/>
              </a:ext>
            </a:extLst>
          </p:cNvPr>
          <p:cNvSpPr/>
          <p:nvPr userDrawn="1"/>
        </p:nvSpPr>
        <p:spPr>
          <a:xfrm>
            <a:off x="12230846" y="3032750"/>
            <a:ext cx="519300" cy="5193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" name="Google Shape;279;p24">
            <a:extLst>
              <a:ext uri="{FF2B5EF4-FFF2-40B4-BE49-F238E27FC236}">
                <a16:creationId xmlns:a16="http://schemas.microsoft.com/office/drawing/2014/main" id="{BCAD7168-1699-3B48-5602-9F2919D784E0}"/>
              </a:ext>
            </a:extLst>
          </p:cNvPr>
          <p:cNvSpPr/>
          <p:nvPr userDrawn="1"/>
        </p:nvSpPr>
        <p:spPr>
          <a:xfrm>
            <a:off x="15792522" y="3032750"/>
            <a:ext cx="519300" cy="5193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280;p24">
            <a:extLst>
              <a:ext uri="{FF2B5EF4-FFF2-40B4-BE49-F238E27FC236}">
                <a16:creationId xmlns:a16="http://schemas.microsoft.com/office/drawing/2014/main" id="{59982990-899E-272C-79ED-0F0A66F31EAB}"/>
              </a:ext>
            </a:extLst>
          </p:cNvPr>
          <p:cNvSpPr/>
          <p:nvPr userDrawn="1"/>
        </p:nvSpPr>
        <p:spPr>
          <a:xfrm>
            <a:off x="19650913" y="3032750"/>
            <a:ext cx="519300" cy="5193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2" name="Google Shape;51;p9">
            <a:extLst>
              <a:ext uri="{FF2B5EF4-FFF2-40B4-BE49-F238E27FC236}">
                <a16:creationId xmlns:a16="http://schemas.microsoft.com/office/drawing/2014/main" id="{137A38CE-C881-70D0-C4BF-D3EC36AB2FD3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5388054" y="2849571"/>
            <a:ext cx="2526816" cy="4885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DM Sans"/>
              <a:buNone/>
              <a:defRPr sz="1700">
                <a:latin typeface="DM Sans"/>
                <a:ea typeface="DM Sans"/>
                <a:cs typeface="DM Sans"/>
                <a:sym typeface="DM Sans"/>
              </a:defRPr>
            </a:lvl1pPr>
            <a:lvl2pPr marL="914400" lvl="1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2pPr>
            <a:lvl3pPr marL="1371600" lvl="2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3pPr>
            <a:lvl4pPr marL="1828800" lvl="3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4pPr>
            <a:lvl5pPr marL="2286000" lvl="4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5pPr>
            <a:lvl6pPr marL="2743200" lvl="5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6pPr>
            <a:lvl7pPr marL="3200400" lvl="6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7pPr>
            <a:lvl8pPr marL="3657600" lvl="7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8pPr>
            <a:lvl9pPr marL="4114800" lvl="8" indent="-228600" algn="l" rtl="0">
              <a:lnSpc>
                <a:spcPct val="130000"/>
              </a:lnSpc>
              <a:spcBef>
                <a:spcPts val="3000"/>
              </a:spcBef>
              <a:spcAft>
                <a:spcPts val="3000"/>
              </a:spcAft>
              <a:buClr>
                <a:srgbClr val="000000"/>
              </a:buClr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33" name="Google Shape;51;p9">
            <a:extLst>
              <a:ext uri="{FF2B5EF4-FFF2-40B4-BE49-F238E27FC236}">
                <a16:creationId xmlns:a16="http://schemas.microsoft.com/office/drawing/2014/main" id="{B6819831-54D8-ABBA-56C7-B9E56F0D3465}"/>
              </a:ext>
            </a:extLst>
          </p:cNvPr>
          <p:cNvSpPr txBox="1">
            <a:spLocks noGrp="1"/>
          </p:cNvSpPr>
          <p:nvPr>
            <p:ph type="body" idx="12"/>
          </p:nvPr>
        </p:nvSpPr>
        <p:spPr>
          <a:xfrm>
            <a:off x="1672534" y="2836361"/>
            <a:ext cx="2526816" cy="4885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DM Sans"/>
              <a:buNone/>
              <a:defRPr sz="1700">
                <a:latin typeface="DM Sans"/>
                <a:ea typeface="DM Sans"/>
                <a:cs typeface="DM Sans"/>
                <a:sym typeface="DM Sans"/>
              </a:defRPr>
            </a:lvl1pPr>
            <a:lvl2pPr marL="914400" lvl="1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2pPr>
            <a:lvl3pPr marL="1371600" lvl="2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3pPr>
            <a:lvl4pPr marL="1828800" lvl="3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4pPr>
            <a:lvl5pPr marL="2286000" lvl="4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5pPr>
            <a:lvl6pPr marL="2743200" lvl="5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6pPr>
            <a:lvl7pPr marL="3200400" lvl="6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7pPr>
            <a:lvl8pPr marL="3657600" lvl="7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8pPr>
            <a:lvl9pPr marL="4114800" lvl="8" indent="-228600" algn="l" rtl="0">
              <a:lnSpc>
                <a:spcPct val="130000"/>
              </a:lnSpc>
              <a:spcBef>
                <a:spcPts val="3000"/>
              </a:spcBef>
              <a:spcAft>
                <a:spcPts val="3000"/>
              </a:spcAft>
              <a:buClr>
                <a:srgbClr val="000000"/>
              </a:buClr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35" name="Google Shape;51;p9">
            <a:extLst>
              <a:ext uri="{FF2B5EF4-FFF2-40B4-BE49-F238E27FC236}">
                <a16:creationId xmlns:a16="http://schemas.microsoft.com/office/drawing/2014/main" id="{C19A5C74-1378-0DDD-9D95-97DB18E74675}"/>
              </a:ext>
            </a:extLst>
          </p:cNvPr>
          <p:cNvSpPr txBox="1">
            <a:spLocks noGrp="1"/>
          </p:cNvSpPr>
          <p:nvPr>
            <p:ph type="body" idx="13"/>
          </p:nvPr>
        </p:nvSpPr>
        <p:spPr>
          <a:xfrm>
            <a:off x="12750146" y="2836361"/>
            <a:ext cx="2526816" cy="4885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DM Sans"/>
              <a:buNone/>
              <a:defRPr sz="1700">
                <a:latin typeface="DM Sans"/>
                <a:ea typeface="DM Sans"/>
                <a:cs typeface="DM Sans"/>
                <a:sym typeface="DM Sans"/>
              </a:defRPr>
            </a:lvl1pPr>
            <a:lvl2pPr marL="914400" lvl="1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2pPr>
            <a:lvl3pPr marL="1371600" lvl="2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3pPr>
            <a:lvl4pPr marL="1828800" lvl="3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4pPr>
            <a:lvl5pPr marL="2286000" lvl="4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5pPr>
            <a:lvl6pPr marL="2743200" lvl="5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6pPr>
            <a:lvl7pPr marL="3200400" lvl="6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7pPr>
            <a:lvl8pPr marL="3657600" lvl="7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8pPr>
            <a:lvl9pPr marL="4114800" lvl="8" indent="-228600" algn="l" rtl="0">
              <a:lnSpc>
                <a:spcPct val="130000"/>
              </a:lnSpc>
              <a:spcBef>
                <a:spcPts val="3000"/>
              </a:spcBef>
              <a:spcAft>
                <a:spcPts val="3000"/>
              </a:spcAft>
              <a:buClr>
                <a:srgbClr val="000000"/>
              </a:buClr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36" name="Google Shape;51;p9">
            <a:extLst>
              <a:ext uri="{FF2B5EF4-FFF2-40B4-BE49-F238E27FC236}">
                <a16:creationId xmlns:a16="http://schemas.microsoft.com/office/drawing/2014/main" id="{34A24851-3A86-9CEA-08D0-FCCD45D37D02}"/>
              </a:ext>
            </a:extLst>
          </p:cNvPr>
          <p:cNvSpPr txBox="1">
            <a:spLocks noGrp="1"/>
          </p:cNvSpPr>
          <p:nvPr>
            <p:ph type="body" idx="14"/>
          </p:nvPr>
        </p:nvSpPr>
        <p:spPr>
          <a:xfrm>
            <a:off x="9092601" y="2849151"/>
            <a:ext cx="2526816" cy="4885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DM Sans"/>
              <a:buNone/>
              <a:defRPr sz="1700">
                <a:latin typeface="DM Sans"/>
                <a:ea typeface="DM Sans"/>
                <a:cs typeface="DM Sans"/>
                <a:sym typeface="DM Sans"/>
              </a:defRPr>
            </a:lvl1pPr>
            <a:lvl2pPr marL="914400" lvl="1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2pPr>
            <a:lvl3pPr marL="1371600" lvl="2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3pPr>
            <a:lvl4pPr marL="1828800" lvl="3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4pPr>
            <a:lvl5pPr marL="2286000" lvl="4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5pPr>
            <a:lvl6pPr marL="2743200" lvl="5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6pPr>
            <a:lvl7pPr marL="3200400" lvl="6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7pPr>
            <a:lvl8pPr marL="3657600" lvl="7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8pPr>
            <a:lvl9pPr marL="4114800" lvl="8" indent="-228600" algn="l" rtl="0">
              <a:lnSpc>
                <a:spcPct val="130000"/>
              </a:lnSpc>
              <a:spcBef>
                <a:spcPts val="3000"/>
              </a:spcBef>
              <a:spcAft>
                <a:spcPts val="3000"/>
              </a:spcAft>
              <a:buClr>
                <a:srgbClr val="000000"/>
              </a:buClr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37" name="Google Shape;51;p9">
            <a:extLst>
              <a:ext uri="{FF2B5EF4-FFF2-40B4-BE49-F238E27FC236}">
                <a16:creationId xmlns:a16="http://schemas.microsoft.com/office/drawing/2014/main" id="{C95D295A-56AD-EF27-AF0A-048E9E552540}"/>
              </a:ext>
            </a:extLst>
          </p:cNvPr>
          <p:cNvSpPr txBox="1">
            <a:spLocks noGrp="1"/>
          </p:cNvSpPr>
          <p:nvPr>
            <p:ph type="body" idx="15"/>
          </p:nvPr>
        </p:nvSpPr>
        <p:spPr>
          <a:xfrm>
            <a:off x="20170213" y="2846077"/>
            <a:ext cx="2526816" cy="4885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DM Sans"/>
              <a:buNone/>
              <a:defRPr sz="1700">
                <a:latin typeface="DM Sans"/>
                <a:ea typeface="DM Sans"/>
                <a:cs typeface="DM Sans"/>
                <a:sym typeface="DM Sans"/>
              </a:defRPr>
            </a:lvl1pPr>
            <a:lvl2pPr marL="914400" lvl="1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2pPr>
            <a:lvl3pPr marL="1371600" lvl="2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3pPr>
            <a:lvl4pPr marL="1828800" lvl="3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4pPr>
            <a:lvl5pPr marL="2286000" lvl="4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5pPr>
            <a:lvl6pPr marL="2743200" lvl="5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6pPr>
            <a:lvl7pPr marL="3200400" lvl="6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7pPr>
            <a:lvl8pPr marL="3657600" lvl="7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8pPr>
            <a:lvl9pPr marL="4114800" lvl="8" indent="-228600" algn="l" rtl="0">
              <a:lnSpc>
                <a:spcPct val="130000"/>
              </a:lnSpc>
              <a:spcBef>
                <a:spcPts val="3000"/>
              </a:spcBef>
              <a:spcAft>
                <a:spcPts val="3000"/>
              </a:spcAft>
              <a:buClr>
                <a:srgbClr val="000000"/>
              </a:buClr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38" name="Google Shape;51;p9">
            <a:extLst>
              <a:ext uri="{FF2B5EF4-FFF2-40B4-BE49-F238E27FC236}">
                <a16:creationId xmlns:a16="http://schemas.microsoft.com/office/drawing/2014/main" id="{4233AB19-FA56-B8FE-037B-E24F4318090D}"/>
              </a:ext>
            </a:extLst>
          </p:cNvPr>
          <p:cNvSpPr txBox="1">
            <a:spLocks noGrp="1"/>
          </p:cNvSpPr>
          <p:nvPr>
            <p:ph type="body" idx="16"/>
          </p:nvPr>
        </p:nvSpPr>
        <p:spPr>
          <a:xfrm>
            <a:off x="16322014" y="2850872"/>
            <a:ext cx="2526816" cy="4885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457200" lvl="0" indent="-2286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DM Sans"/>
              <a:buNone/>
              <a:defRPr sz="1700">
                <a:latin typeface="DM Sans"/>
                <a:ea typeface="DM Sans"/>
                <a:cs typeface="DM Sans"/>
                <a:sym typeface="DM Sans"/>
              </a:defRPr>
            </a:lvl1pPr>
            <a:lvl2pPr marL="914400" lvl="1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2pPr>
            <a:lvl3pPr marL="1371600" lvl="2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3pPr>
            <a:lvl4pPr marL="1828800" lvl="3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4pPr>
            <a:lvl5pPr marL="2286000" lvl="4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5pPr>
            <a:lvl6pPr marL="2743200" lvl="5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6pPr>
            <a:lvl7pPr marL="3200400" lvl="6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7pPr>
            <a:lvl8pPr marL="3657600" lvl="7" indent="-228600" algn="l" rtl="0">
              <a:lnSpc>
                <a:spcPct val="130000"/>
              </a:lnSpc>
              <a:spcBef>
                <a:spcPts val="30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2600"/>
            </a:lvl8pPr>
            <a:lvl9pPr marL="4114800" lvl="8" indent="-228600" algn="l" rtl="0">
              <a:lnSpc>
                <a:spcPct val="130000"/>
              </a:lnSpc>
              <a:spcBef>
                <a:spcPts val="3000"/>
              </a:spcBef>
              <a:spcAft>
                <a:spcPts val="3000"/>
              </a:spcAft>
              <a:buClr>
                <a:srgbClr val="000000"/>
              </a:buClr>
              <a:buSzPts val="2600"/>
              <a:buNone/>
              <a:defRPr sz="2600"/>
            </a:lvl9pPr>
          </a:lstStyle>
          <a:p>
            <a:endParaRPr/>
          </a:p>
        </p:txBody>
      </p:sp>
      <p:sp>
        <p:nvSpPr>
          <p:cNvPr id="25" name="Google Shape;215;p19">
            <a:extLst>
              <a:ext uri="{FF2B5EF4-FFF2-40B4-BE49-F238E27FC236}">
                <a16:creationId xmlns:a16="http://schemas.microsoft.com/office/drawing/2014/main" id="{A3EDA528-D720-7D33-3523-02EC19F3D714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1138017" y="1126850"/>
            <a:ext cx="16339492" cy="1100100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5000">
                <a:latin typeface="DM Sans Medium"/>
                <a:ea typeface="DM Sans Medium"/>
                <a:cs typeface="DM Sans Medium"/>
                <a:sym typeface="DM Sans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9pPr>
          </a:lstStyle>
          <a:p>
            <a:r>
              <a:rPr lang="en-GB" dirty="0"/>
              <a:t>Add an enlightening title here</a:t>
            </a:r>
            <a:endParaRPr dirty="0"/>
          </a:p>
        </p:txBody>
      </p:sp>
      <p:sp>
        <p:nvSpPr>
          <p:cNvPr id="26" name="Google Shape;127;p15">
            <a:extLst>
              <a:ext uri="{FF2B5EF4-FFF2-40B4-BE49-F238E27FC236}">
                <a16:creationId xmlns:a16="http://schemas.microsoft.com/office/drawing/2014/main" id="{43A82F91-14D1-48D1-9A7C-8494C059AD3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1138017" y="3934321"/>
            <a:ext cx="3242721" cy="8594921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Autofit/>
          </a:bodyPr>
          <a:lstStyle>
            <a:lvl1pPr marL="63500" lvl="0" indent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2600">
                <a:latin typeface="DM Sans"/>
                <a:ea typeface="DM Sans"/>
                <a:cs typeface="DM Sans"/>
                <a:sym typeface="DM Sans"/>
              </a:defRPr>
            </a:lvl1pPr>
            <a:lvl2pPr marL="914400" lvl="1" indent="-3937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○"/>
              <a:defRPr sz="2600"/>
            </a:lvl2pPr>
            <a:lvl3pPr marL="1371600" lvl="2" indent="-3937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■"/>
              <a:defRPr sz="2600"/>
            </a:lvl3pPr>
            <a:lvl4pPr marL="1828800" lvl="3" indent="-3937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●"/>
              <a:defRPr sz="2600"/>
            </a:lvl4pPr>
            <a:lvl5pPr marL="2286000" lvl="4" indent="-3937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○"/>
              <a:defRPr sz="2600"/>
            </a:lvl5pPr>
            <a:lvl6pPr marL="2743200" lvl="5" indent="-3937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■"/>
              <a:defRPr sz="2600"/>
            </a:lvl6pPr>
            <a:lvl7pPr marL="3200400" lvl="6" indent="-3937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●"/>
              <a:defRPr sz="2600"/>
            </a:lvl7pPr>
            <a:lvl8pPr marL="3657600" lvl="7" indent="-3937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○"/>
              <a:defRPr sz="2600"/>
            </a:lvl8pPr>
            <a:lvl9pPr marL="4114800" lvl="8" indent="-3937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■"/>
              <a:defRPr sz="2600"/>
            </a:lvl9pPr>
          </a:lstStyle>
          <a:p>
            <a:endParaRPr dirty="0"/>
          </a:p>
        </p:txBody>
      </p:sp>
      <p:sp>
        <p:nvSpPr>
          <p:cNvPr id="27" name="Google Shape;127;p15">
            <a:extLst>
              <a:ext uri="{FF2B5EF4-FFF2-40B4-BE49-F238E27FC236}">
                <a16:creationId xmlns:a16="http://schemas.microsoft.com/office/drawing/2014/main" id="{E2748151-8BF3-4687-90FD-083CDA56F748}"/>
              </a:ext>
            </a:extLst>
          </p:cNvPr>
          <p:cNvSpPr txBox="1">
            <a:spLocks noGrp="1"/>
          </p:cNvSpPr>
          <p:nvPr>
            <p:ph type="body" idx="17"/>
          </p:nvPr>
        </p:nvSpPr>
        <p:spPr>
          <a:xfrm>
            <a:off x="4855706" y="3934321"/>
            <a:ext cx="3242721" cy="8594921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Autofit/>
          </a:bodyPr>
          <a:lstStyle>
            <a:lvl1pPr marL="63500" lvl="0" indent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2600">
                <a:latin typeface="DM Sans"/>
                <a:ea typeface="DM Sans"/>
                <a:cs typeface="DM Sans"/>
                <a:sym typeface="DM Sans"/>
              </a:defRPr>
            </a:lvl1pPr>
            <a:lvl2pPr marL="914400" lvl="1" indent="-3937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○"/>
              <a:defRPr sz="2600"/>
            </a:lvl2pPr>
            <a:lvl3pPr marL="1371600" lvl="2" indent="-3937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■"/>
              <a:defRPr sz="2600"/>
            </a:lvl3pPr>
            <a:lvl4pPr marL="1828800" lvl="3" indent="-3937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●"/>
              <a:defRPr sz="2600"/>
            </a:lvl4pPr>
            <a:lvl5pPr marL="2286000" lvl="4" indent="-3937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○"/>
              <a:defRPr sz="2600"/>
            </a:lvl5pPr>
            <a:lvl6pPr marL="2743200" lvl="5" indent="-3937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■"/>
              <a:defRPr sz="2600"/>
            </a:lvl6pPr>
            <a:lvl7pPr marL="3200400" lvl="6" indent="-3937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●"/>
              <a:defRPr sz="2600"/>
            </a:lvl7pPr>
            <a:lvl8pPr marL="3657600" lvl="7" indent="-3937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○"/>
              <a:defRPr sz="2600"/>
            </a:lvl8pPr>
            <a:lvl9pPr marL="4114800" lvl="8" indent="-3937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■"/>
              <a:defRPr sz="2600"/>
            </a:lvl9pPr>
          </a:lstStyle>
          <a:p>
            <a:endParaRPr dirty="0"/>
          </a:p>
        </p:txBody>
      </p:sp>
      <p:sp>
        <p:nvSpPr>
          <p:cNvPr id="28" name="Google Shape;127;p15">
            <a:extLst>
              <a:ext uri="{FF2B5EF4-FFF2-40B4-BE49-F238E27FC236}">
                <a16:creationId xmlns:a16="http://schemas.microsoft.com/office/drawing/2014/main" id="{B55551E3-9965-B76E-0F33-F6A5804AABF5}"/>
              </a:ext>
            </a:extLst>
          </p:cNvPr>
          <p:cNvSpPr txBox="1">
            <a:spLocks noGrp="1"/>
          </p:cNvSpPr>
          <p:nvPr>
            <p:ph type="body" idx="18"/>
          </p:nvPr>
        </p:nvSpPr>
        <p:spPr>
          <a:xfrm>
            <a:off x="8573395" y="3934321"/>
            <a:ext cx="3242721" cy="8594921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Autofit/>
          </a:bodyPr>
          <a:lstStyle>
            <a:lvl1pPr marL="63500" lvl="0" indent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2600">
                <a:latin typeface="DM Sans"/>
                <a:ea typeface="DM Sans"/>
                <a:cs typeface="DM Sans"/>
                <a:sym typeface="DM Sans"/>
              </a:defRPr>
            </a:lvl1pPr>
            <a:lvl2pPr marL="914400" lvl="1" indent="-3937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○"/>
              <a:defRPr sz="2600"/>
            </a:lvl2pPr>
            <a:lvl3pPr marL="1371600" lvl="2" indent="-3937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■"/>
              <a:defRPr sz="2600"/>
            </a:lvl3pPr>
            <a:lvl4pPr marL="1828800" lvl="3" indent="-3937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●"/>
              <a:defRPr sz="2600"/>
            </a:lvl4pPr>
            <a:lvl5pPr marL="2286000" lvl="4" indent="-3937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○"/>
              <a:defRPr sz="2600"/>
            </a:lvl5pPr>
            <a:lvl6pPr marL="2743200" lvl="5" indent="-3937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■"/>
              <a:defRPr sz="2600"/>
            </a:lvl6pPr>
            <a:lvl7pPr marL="3200400" lvl="6" indent="-3937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●"/>
              <a:defRPr sz="2600"/>
            </a:lvl7pPr>
            <a:lvl8pPr marL="3657600" lvl="7" indent="-3937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○"/>
              <a:defRPr sz="2600"/>
            </a:lvl8pPr>
            <a:lvl9pPr marL="4114800" lvl="8" indent="-3937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■"/>
              <a:defRPr sz="2600"/>
            </a:lvl9pPr>
          </a:lstStyle>
          <a:p>
            <a:endParaRPr dirty="0"/>
          </a:p>
        </p:txBody>
      </p:sp>
      <p:sp>
        <p:nvSpPr>
          <p:cNvPr id="29" name="Google Shape;127;p15">
            <a:extLst>
              <a:ext uri="{FF2B5EF4-FFF2-40B4-BE49-F238E27FC236}">
                <a16:creationId xmlns:a16="http://schemas.microsoft.com/office/drawing/2014/main" id="{1D6B27AD-0C9B-D716-B2E1-2F5603C7E920}"/>
              </a:ext>
            </a:extLst>
          </p:cNvPr>
          <p:cNvSpPr txBox="1">
            <a:spLocks noGrp="1"/>
          </p:cNvSpPr>
          <p:nvPr>
            <p:ph type="body" idx="19"/>
          </p:nvPr>
        </p:nvSpPr>
        <p:spPr>
          <a:xfrm>
            <a:off x="12291084" y="3934321"/>
            <a:ext cx="3242721" cy="8594921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Autofit/>
          </a:bodyPr>
          <a:lstStyle>
            <a:lvl1pPr marL="63500" lvl="0" indent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2600">
                <a:latin typeface="DM Sans"/>
                <a:ea typeface="DM Sans"/>
                <a:cs typeface="DM Sans"/>
                <a:sym typeface="DM Sans"/>
              </a:defRPr>
            </a:lvl1pPr>
            <a:lvl2pPr marL="914400" lvl="1" indent="-3937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○"/>
              <a:defRPr sz="2600"/>
            </a:lvl2pPr>
            <a:lvl3pPr marL="1371600" lvl="2" indent="-3937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■"/>
              <a:defRPr sz="2600"/>
            </a:lvl3pPr>
            <a:lvl4pPr marL="1828800" lvl="3" indent="-3937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●"/>
              <a:defRPr sz="2600"/>
            </a:lvl4pPr>
            <a:lvl5pPr marL="2286000" lvl="4" indent="-3937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○"/>
              <a:defRPr sz="2600"/>
            </a:lvl5pPr>
            <a:lvl6pPr marL="2743200" lvl="5" indent="-3937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■"/>
              <a:defRPr sz="2600"/>
            </a:lvl6pPr>
            <a:lvl7pPr marL="3200400" lvl="6" indent="-3937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●"/>
              <a:defRPr sz="2600"/>
            </a:lvl7pPr>
            <a:lvl8pPr marL="3657600" lvl="7" indent="-3937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○"/>
              <a:defRPr sz="2600"/>
            </a:lvl8pPr>
            <a:lvl9pPr marL="4114800" lvl="8" indent="-3937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■"/>
              <a:defRPr sz="2600"/>
            </a:lvl9pPr>
          </a:lstStyle>
          <a:p>
            <a:endParaRPr dirty="0"/>
          </a:p>
        </p:txBody>
      </p:sp>
      <p:sp>
        <p:nvSpPr>
          <p:cNvPr id="30" name="Google Shape;127;p15">
            <a:extLst>
              <a:ext uri="{FF2B5EF4-FFF2-40B4-BE49-F238E27FC236}">
                <a16:creationId xmlns:a16="http://schemas.microsoft.com/office/drawing/2014/main" id="{5F384CFB-FB85-1B8B-C55E-0BE19A0744DC}"/>
              </a:ext>
            </a:extLst>
          </p:cNvPr>
          <p:cNvSpPr txBox="1">
            <a:spLocks noGrp="1"/>
          </p:cNvSpPr>
          <p:nvPr>
            <p:ph type="body" idx="20"/>
          </p:nvPr>
        </p:nvSpPr>
        <p:spPr>
          <a:xfrm>
            <a:off x="16008773" y="3934321"/>
            <a:ext cx="3242721" cy="8594921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Autofit/>
          </a:bodyPr>
          <a:lstStyle>
            <a:lvl1pPr marL="63500" lvl="0" indent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2600">
                <a:latin typeface="DM Sans"/>
                <a:ea typeface="DM Sans"/>
                <a:cs typeface="DM Sans"/>
                <a:sym typeface="DM Sans"/>
              </a:defRPr>
            </a:lvl1pPr>
            <a:lvl2pPr marL="914400" lvl="1" indent="-3937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○"/>
              <a:defRPr sz="2600"/>
            </a:lvl2pPr>
            <a:lvl3pPr marL="1371600" lvl="2" indent="-3937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■"/>
              <a:defRPr sz="2600"/>
            </a:lvl3pPr>
            <a:lvl4pPr marL="1828800" lvl="3" indent="-3937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●"/>
              <a:defRPr sz="2600"/>
            </a:lvl4pPr>
            <a:lvl5pPr marL="2286000" lvl="4" indent="-3937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○"/>
              <a:defRPr sz="2600"/>
            </a:lvl5pPr>
            <a:lvl6pPr marL="2743200" lvl="5" indent="-3937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■"/>
              <a:defRPr sz="2600"/>
            </a:lvl6pPr>
            <a:lvl7pPr marL="3200400" lvl="6" indent="-3937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●"/>
              <a:defRPr sz="2600"/>
            </a:lvl7pPr>
            <a:lvl8pPr marL="3657600" lvl="7" indent="-3937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○"/>
              <a:defRPr sz="2600"/>
            </a:lvl8pPr>
            <a:lvl9pPr marL="4114800" lvl="8" indent="-3937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■"/>
              <a:defRPr sz="2600"/>
            </a:lvl9pPr>
          </a:lstStyle>
          <a:p>
            <a:endParaRPr dirty="0"/>
          </a:p>
        </p:txBody>
      </p:sp>
      <p:sp>
        <p:nvSpPr>
          <p:cNvPr id="31" name="Google Shape;127;p15">
            <a:extLst>
              <a:ext uri="{FF2B5EF4-FFF2-40B4-BE49-F238E27FC236}">
                <a16:creationId xmlns:a16="http://schemas.microsoft.com/office/drawing/2014/main" id="{A228CA4F-B6A7-C36E-9ECE-02F694D995BC}"/>
              </a:ext>
            </a:extLst>
          </p:cNvPr>
          <p:cNvSpPr txBox="1">
            <a:spLocks noGrp="1"/>
          </p:cNvSpPr>
          <p:nvPr>
            <p:ph type="body" idx="21"/>
          </p:nvPr>
        </p:nvSpPr>
        <p:spPr>
          <a:xfrm>
            <a:off x="19726462" y="3934321"/>
            <a:ext cx="3242721" cy="8594921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Autofit/>
          </a:bodyPr>
          <a:lstStyle>
            <a:lvl1pPr marL="63500" lvl="0" indent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2600">
                <a:latin typeface="DM Sans"/>
                <a:ea typeface="DM Sans"/>
                <a:cs typeface="DM Sans"/>
                <a:sym typeface="DM Sans"/>
              </a:defRPr>
            </a:lvl1pPr>
            <a:lvl2pPr marL="914400" lvl="1" indent="-3937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○"/>
              <a:defRPr sz="2600"/>
            </a:lvl2pPr>
            <a:lvl3pPr marL="1371600" lvl="2" indent="-3937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■"/>
              <a:defRPr sz="2600"/>
            </a:lvl3pPr>
            <a:lvl4pPr marL="1828800" lvl="3" indent="-3937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●"/>
              <a:defRPr sz="2600"/>
            </a:lvl4pPr>
            <a:lvl5pPr marL="2286000" lvl="4" indent="-3937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○"/>
              <a:defRPr sz="2600"/>
            </a:lvl5pPr>
            <a:lvl6pPr marL="2743200" lvl="5" indent="-3937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■"/>
              <a:defRPr sz="2600"/>
            </a:lvl6pPr>
            <a:lvl7pPr marL="3200400" lvl="6" indent="-3937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●"/>
              <a:defRPr sz="2600"/>
            </a:lvl7pPr>
            <a:lvl8pPr marL="3657600" lvl="7" indent="-3937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○"/>
              <a:defRPr sz="2600"/>
            </a:lvl8pPr>
            <a:lvl9pPr marL="4114800" lvl="8" indent="-39370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■"/>
              <a:defRPr sz="26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88147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145774" y="1120045"/>
            <a:ext cx="22132637" cy="15939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800" tIns="243800" rIns="243800" bIns="243800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000"/>
              <a:buFont typeface="DM Sans"/>
              <a:buNone/>
              <a:defRPr sz="5000" b="1">
                <a:solidFill>
                  <a:schemeClr val="accent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0"/>
              <a:buFont typeface="Nanum Myeongjo"/>
              <a:buNone/>
              <a:defRPr sz="7500">
                <a:solidFill>
                  <a:schemeClr val="dk1"/>
                </a:solidFill>
                <a:latin typeface="NanumMyeongjo"/>
                <a:ea typeface="NanumMyeongjo"/>
                <a:cs typeface="NanumMyeongjo"/>
                <a:sym typeface="Nanum Myeongj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0"/>
              <a:buFont typeface="Nanum Myeongjo"/>
              <a:buNone/>
              <a:defRPr sz="7500">
                <a:solidFill>
                  <a:schemeClr val="dk1"/>
                </a:solidFill>
                <a:latin typeface="NanumMyeongjo"/>
                <a:ea typeface="NanumMyeongjo"/>
                <a:cs typeface="NanumMyeongjo"/>
                <a:sym typeface="Nanum Myeongj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0"/>
              <a:buFont typeface="Nanum Myeongjo"/>
              <a:buNone/>
              <a:defRPr sz="7500">
                <a:solidFill>
                  <a:schemeClr val="dk1"/>
                </a:solidFill>
                <a:latin typeface="NanumMyeongjo"/>
                <a:ea typeface="NanumMyeongjo"/>
                <a:cs typeface="NanumMyeongjo"/>
                <a:sym typeface="Nanum Myeongj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0"/>
              <a:buFont typeface="Nanum Myeongjo"/>
              <a:buNone/>
              <a:defRPr sz="7500">
                <a:solidFill>
                  <a:schemeClr val="dk1"/>
                </a:solidFill>
                <a:latin typeface="NanumMyeongjo"/>
                <a:ea typeface="NanumMyeongjo"/>
                <a:cs typeface="NanumMyeongjo"/>
                <a:sym typeface="Nanum Myeongj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0"/>
              <a:buFont typeface="Nanum Myeongjo"/>
              <a:buNone/>
              <a:defRPr sz="7500">
                <a:solidFill>
                  <a:schemeClr val="dk1"/>
                </a:solidFill>
                <a:latin typeface="NanumMyeongjo"/>
                <a:ea typeface="NanumMyeongjo"/>
                <a:cs typeface="NanumMyeongjo"/>
                <a:sym typeface="Nanum Myeongj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0"/>
              <a:buFont typeface="Nanum Myeongjo"/>
              <a:buNone/>
              <a:defRPr sz="7500">
                <a:solidFill>
                  <a:schemeClr val="dk1"/>
                </a:solidFill>
                <a:latin typeface="NanumMyeongjo"/>
                <a:ea typeface="NanumMyeongjo"/>
                <a:cs typeface="NanumMyeongjo"/>
                <a:sym typeface="Nanum Myeongj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0"/>
              <a:buFont typeface="Nanum Myeongjo"/>
              <a:buNone/>
              <a:defRPr sz="7500">
                <a:solidFill>
                  <a:schemeClr val="dk1"/>
                </a:solidFill>
                <a:latin typeface="NanumMyeongjo"/>
                <a:ea typeface="NanumMyeongjo"/>
                <a:cs typeface="NanumMyeongjo"/>
                <a:sym typeface="Nanum Myeongj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0"/>
              <a:buFont typeface="Nanum Myeongjo"/>
              <a:buNone/>
              <a:defRPr sz="7500">
                <a:solidFill>
                  <a:schemeClr val="dk1"/>
                </a:solidFill>
                <a:latin typeface="NanumMyeongjo"/>
                <a:ea typeface="NanumMyeongjo"/>
                <a:cs typeface="NanumMyeongjo"/>
                <a:sym typeface="Nanum Myeongjo"/>
              </a:defRPr>
            </a:lvl9pPr>
          </a:lstStyle>
          <a:p>
            <a:endParaRPr dirty="0"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168786" y="3073266"/>
            <a:ext cx="22132637" cy="94559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800" tIns="243800" rIns="243800" bIns="243800" anchor="t" anchorCtr="0">
            <a:normAutofit/>
          </a:bodyPr>
          <a:lstStyle>
            <a:lvl1pPr marL="457200" lvl="0" indent="-533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DM Sans Medium"/>
              <a:buChar char="●"/>
              <a:defRPr sz="4800">
                <a:solidFill>
                  <a:schemeClr val="dk1"/>
                </a:solidFill>
                <a:latin typeface="DM Sans Medium"/>
                <a:ea typeface="DM Sans Medium"/>
                <a:cs typeface="DM Sans Medium"/>
                <a:sym typeface="DM Sans Medium"/>
              </a:defRPr>
            </a:lvl1pPr>
            <a:lvl2pPr marL="914400" lvl="1" indent="-4635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M Sans"/>
              <a:buChar char="○"/>
              <a:defRPr sz="37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lvl="2" indent="-4635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M Sans"/>
              <a:buChar char="■"/>
              <a:defRPr sz="37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lvl="3" indent="-4635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M Sans"/>
              <a:buChar char="●"/>
              <a:defRPr sz="37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lvl="4" indent="-4635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M Sans"/>
              <a:buChar char="○"/>
              <a:defRPr sz="37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lvl="5" indent="-4635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M Sans"/>
              <a:buChar char="■"/>
              <a:defRPr sz="37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lvl="6" indent="-4635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M Sans"/>
              <a:buChar char="●"/>
              <a:defRPr sz="37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lvl="7" indent="-4635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M Sans"/>
              <a:buChar char="○"/>
              <a:defRPr sz="37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lvl="8" indent="-4635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M Sans"/>
              <a:buChar char="■"/>
              <a:defRPr sz="37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 dirty="0"/>
          </a:p>
        </p:txBody>
      </p:sp>
      <p:cxnSp>
        <p:nvCxnSpPr>
          <p:cNvPr id="8" name="Google Shape;8;p1"/>
          <p:cNvCxnSpPr/>
          <p:nvPr/>
        </p:nvCxnSpPr>
        <p:spPr>
          <a:xfrm rot="10800000">
            <a:off x="1145775" y="12892225"/>
            <a:ext cx="2104530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9" name="Google Shape;9;p1"/>
          <p:cNvGrpSpPr/>
          <p:nvPr/>
        </p:nvGrpSpPr>
        <p:grpSpPr>
          <a:xfrm>
            <a:off x="22860000" y="8250"/>
            <a:ext cx="790800" cy="1120200"/>
            <a:chOff x="22860000" y="8250"/>
            <a:chExt cx="790800" cy="1120200"/>
          </a:xfrm>
        </p:grpSpPr>
        <p:sp>
          <p:nvSpPr>
            <p:cNvPr id="10" name="Google Shape;10;p1"/>
            <p:cNvSpPr/>
            <p:nvPr/>
          </p:nvSpPr>
          <p:spPr>
            <a:xfrm>
              <a:off x="22860000" y="8250"/>
              <a:ext cx="197700" cy="1120200"/>
            </a:xfrm>
            <a:prstGeom prst="rect">
              <a:avLst/>
            </a:prstGeom>
            <a:solidFill>
              <a:srgbClr val="C133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" name="Google Shape;11;p1"/>
            <p:cNvSpPr/>
            <p:nvPr/>
          </p:nvSpPr>
          <p:spPr>
            <a:xfrm>
              <a:off x="23057700" y="8250"/>
              <a:ext cx="197700" cy="1120200"/>
            </a:xfrm>
            <a:prstGeom prst="rect">
              <a:avLst/>
            </a:prstGeom>
            <a:solidFill>
              <a:srgbClr val="FBE7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" name="Google Shape;12;p1"/>
            <p:cNvSpPr/>
            <p:nvPr/>
          </p:nvSpPr>
          <p:spPr>
            <a:xfrm>
              <a:off x="23255400" y="8250"/>
              <a:ext cx="197700" cy="1120200"/>
            </a:xfrm>
            <a:prstGeom prst="rect">
              <a:avLst/>
            </a:prstGeom>
            <a:solidFill>
              <a:srgbClr val="1D88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dirty="0"/>
            </a:p>
          </p:txBody>
        </p:sp>
        <p:sp>
          <p:nvSpPr>
            <p:cNvPr id="13" name="Google Shape;13;p1"/>
            <p:cNvSpPr/>
            <p:nvPr/>
          </p:nvSpPr>
          <p:spPr>
            <a:xfrm>
              <a:off x="23453100" y="8250"/>
              <a:ext cx="197700" cy="1120200"/>
            </a:xfrm>
            <a:prstGeom prst="rect">
              <a:avLst/>
            </a:prstGeom>
            <a:solidFill>
              <a:srgbClr val="212D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14" name="Google Shape;14;p1"/>
          <p:cNvPicPr preferRelativeResize="0"/>
          <p:nvPr/>
        </p:nvPicPr>
        <p:blipFill rotWithShape="1">
          <a:blip r:embed="rId14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670875" y="12091175"/>
            <a:ext cx="1098926" cy="1265049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77" r:id="rId1"/>
    <p:sldLayoutId id="2147483672" r:id="rId2"/>
    <p:sldLayoutId id="2147483673" r:id="rId3"/>
    <p:sldLayoutId id="2147483678" r:id="rId4"/>
    <p:sldLayoutId id="2147483680" r:id="rId5"/>
    <p:sldLayoutId id="2147483679" r:id="rId6"/>
    <p:sldLayoutId id="2147483671" r:id="rId7"/>
    <p:sldLayoutId id="2147483674" r:id="rId8"/>
    <p:sldLayoutId id="2147483669" r:id="rId9"/>
    <p:sldLayoutId id="2147483675" r:id="rId10"/>
    <p:sldLayoutId id="2147483670" r:id="rId11"/>
    <p:sldLayoutId id="2147483676" r:id="rId12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36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BFA3AD-50E9-D9DA-C715-EC94FB4CB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4400" dirty="0">
                <a:effectLst/>
                <a:latin typeface="DM Sans Medium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Promoting hand hygiene- Non-clinical staff</a:t>
            </a:r>
            <a:endParaRPr lang="en-US" sz="4400" dirty="0">
              <a:latin typeface="DM Sans Medium" pitchFamily="2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65AF1E1-67B3-611C-4766-354F47D10CE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Module 1B</a:t>
            </a:r>
          </a:p>
        </p:txBody>
      </p:sp>
    </p:spTree>
    <p:extLst>
      <p:ext uri="{BB962C8B-B14F-4D97-AF65-F5344CB8AC3E}">
        <p14:creationId xmlns:p14="http://schemas.microsoft.com/office/powerpoint/2010/main" val="1021424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BB3200-018A-1BB0-9AD8-4174AF8746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DM Sans Medium" pitchFamily="2" charset="0"/>
              </a:rPr>
              <a:t>Outline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BA043C-7E92-0FAA-6D52-FB1C60A20A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45774" y="3096493"/>
            <a:ext cx="16428993" cy="9339347"/>
          </a:xfrm>
        </p:spPr>
        <p:txBody>
          <a:bodyPr/>
          <a:lstStyle/>
          <a:p>
            <a:pPr marL="635000" indent="-571500">
              <a:buFont typeface="Wingdings" panose="05000000000000000000" pitchFamily="2" charset="2"/>
              <a:buChar char="q"/>
            </a:pPr>
            <a:r>
              <a:rPr lang="en-US" sz="4000" dirty="0">
                <a:latin typeface="DM Sans" pitchFamily="2" charset="0"/>
              </a:rPr>
              <a:t>Introduction </a:t>
            </a:r>
          </a:p>
          <a:p>
            <a:pPr marL="635000" indent="-571500">
              <a:buFont typeface="Wingdings" panose="05000000000000000000" pitchFamily="2" charset="2"/>
              <a:buChar char="q"/>
            </a:pPr>
            <a:r>
              <a:rPr lang="en-US" sz="4000" kern="100" dirty="0">
                <a:effectLst/>
                <a:latin typeface="DM San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Understanding the role of hands in chain of infection</a:t>
            </a:r>
          </a:p>
          <a:p>
            <a:pPr marL="635000" indent="-571500">
              <a:buFont typeface="Wingdings" panose="05000000000000000000" pitchFamily="2" charset="2"/>
              <a:buChar char="q"/>
            </a:pPr>
            <a:r>
              <a:rPr lang="en-US" sz="4000" kern="100" dirty="0">
                <a:effectLst/>
                <a:latin typeface="DM San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Roles of the support staff in promoting hand hygiene</a:t>
            </a:r>
          </a:p>
          <a:p>
            <a:pPr marL="635000" indent="-571500">
              <a:buFont typeface="Wingdings" panose="05000000000000000000" pitchFamily="2" charset="2"/>
              <a:buChar char="q"/>
            </a:pPr>
            <a:r>
              <a:rPr lang="en-US" sz="4000" kern="100" dirty="0">
                <a:latin typeface="DM San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Barriers and facilitators to hand washing</a:t>
            </a:r>
            <a:endParaRPr lang="en-US" sz="4000" kern="100" dirty="0">
              <a:effectLst/>
              <a:latin typeface="DM Sans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18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63709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BB3200-018A-1BB0-9AD8-4174AF8746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BA043C-7E92-0FAA-6D52-FB1C60A20AC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45774" y="3096493"/>
            <a:ext cx="16410705" cy="9796547"/>
          </a:xfrm>
        </p:spPr>
        <p:txBody>
          <a:bodyPr/>
          <a:lstStyle/>
          <a:p>
            <a:pPr marL="635000" indent="-571500" eaLnBrk="1" hangingPunct="1">
              <a:buFont typeface="Wingdings" panose="05000000000000000000" pitchFamily="2" charset="2"/>
              <a:buChar char="q"/>
            </a:pPr>
            <a:r>
              <a:rPr lang="en-GB" altLang="en-US" sz="3600" dirty="0">
                <a:latin typeface="DM Sans" pitchFamily="2" charset="0"/>
              </a:rPr>
              <a:t>Health care workers’ hands are exposed to micro-organisms in multiple times per day</a:t>
            </a:r>
          </a:p>
          <a:p>
            <a:pPr marL="635000" indent="-571500">
              <a:buFont typeface="Wingdings" panose="05000000000000000000" pitchFamily="2" charset="2"/>
              <a:buChar char="q"/>
            </a:pPr>
            <a:r>
              <a:rPr lang="en-GB" altLang="en-US" sz="3600" dirty="0"/>
              <a:t>Hand hygiene is the single most intervention  to break the chain of infection</a:t>
            </a:r>
          </a:p>
          <a:p>
            <a:pPr marL="635000" indent="-571500">
              <a:buFont typeface="Wingdings" panose="05000000000000000000" pitchFamily="2" charset="2"/>
              <a:buChar char="q"/>
            </a:pPr>
            <a:r>
              <a:rPr lang="en-GB" altLang="en-US" sz="3600" dirty="0"/>
              <a:t>HCWs do not practice hand hygiene most of the time</a:t>
            </a:r>
          </a:p>
          <a:p>
            <a:endParaRPr lang="en-GB" altLang="en-US" sz="3600" dirty="0"/>
          </a:p>
          <a:p>
            <a:pPr marL="635000" indent="-571500" eaLnBrk="1" hangingPunct="1">
              <a:buFont typeface="Wingdings" panose="05000000000000000000" pitchFamily="2" charset="2"/>
              <a:buChar char="q"/>
            </a:pPr>
            <a:endParaRPr lang="en-GB" altLang="en-US" sz="3600" dirty="0">
              <a:latin typeface="DM Sans Medium" pitchFamily="2" charset="0"/>
            </a:endParaRPr>
          </a:p>
          <a:p>
            <a:pPr eaLnBrk="1" hangingPunct="1"/>
            <a:endParaRPr lang="en-GB" altLang="en-US" sz="3600" dirty="0">
              <a:latin typeface="DM Sans Medium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70565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BB3200-018A-1BB0-9AD8-4174AF8746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400" kern="1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Role of hands in chain of infection</a:t>
            </a:r>
            <a:br>
              <a:rPr lang="en-US" sz="5400" kern="1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FBA043C-7E92-0FAA-6D52-FB1C60A20AC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800" kern="100" dirty="0">
              <a:effectLst/>
              <a:latin typeface="DM Sans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35000" indent="-571500">
              <a:buFont typeface="Wingdings" panose="05000000000000000000" pitchFamily="2" charset="2"/>
              <a:buChar char="q"/>
            </a:pPr>
            <a:r>
              <a:rPr lang="en-US" sz="3600" kern="100" dirty="0">
                <a:effectLst/>
                <a:latin typeface="DM San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How long can hands harbor infection?</a:t>
            </a:r>
          </a:p>
          <a:p>
            <a:endParaRPr lang="en-US" sz="3600" kern="100" dirty="0">
              <a:effectLst/>
              <a:latin typeface="DM Sans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35000" indent="-571500">
              <a:buFont typeface="Wingdings" panose="05000000000000000000" pitchFamily="2" charset="2"/>
              <a:buChar char="q"/>
            </a:pPr>
            <a:r>
              <a:rPr lang="en-GB" altLang="en-US" sz="3600" dirty="0"/>
              <a:t>Microorganisms in the hospital are mostly  transferred by  hands. </a:t>
            </a:r>
          </a:p>
          <a:p>
            <a:pPr marL="635000" indent="-571500">
              <a:buFont typeface="Wingdings" panose="05000000000000000000" pitchFamily="2" charset="2"/>
              <a:buChar char="q"/>
            </a:pPr>
            <a:endParaRPr lang="en-US" sz="3600" kern="100" dirty="0">
              <a:effectLst/>
              <a:latin typeface="DM Sans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sz="3600" kern="100" dirty="0">
              <a:effectLst/>
              <a:latin typeface="DM Sans Medium" pitchFamily="2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  <p:pic>
        <p:nvPicPr>
          <p:cNvPr id="6" name="Picture Placeholder 5" descr="A hand holding a magnifying glass with bacteria&#10;&#10;Description automatically generated">
            <a:extLst>
              <a:ext uri="{FF2B5EF4-FFF2-40B4-BE49-F238E27FC236}">
                <a16:creationId xmlns:a16="http://schemas.microsoft.com/office/drawing/2014/main" id="{4968BF87-D776-CB65-B826-C3397583DEEF}"/>
              </a:ext>
            </a:extLst>
          </p:cNvPr>
          <p:cNvPicPr>
            <a:picLocks noGrp="1" noChangeAspect="1"/>
          </p:cNvPicPr>
          <p:nvPr>
            <p:ph type="pic" idx="2"/>
          </p:nvPr>
        </p:nvPicPr>
        <p:blipFill rotWithShape="1">
          <a:blip r:embed="rId2"/>
          <a:srcRect l="11424" t="-7600" r="13724" b="7600"/>
          <a:stretch/>
        </p:blipFill>
        <p:spPr>
          <a:xfrm>
            <a:off x="15727680" y="365760"/>
            <a:ext cx="8510016" cy="12314774"/>
          </a:xfrm>
        </p:spPr>
      </p:pic>
    </p:spTree>
    <p:extLst>
      <p:ext uri="{BB962C8B-B14F-4D97-AF65-F5344CB8AC3E}">
        <p14:creationId xmlns:p14="http://schemas.microsoft.com/office/powerpoint/2010/main" val="259273366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EC6EC2-E0DD-BFCE-1310-C35110784F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5400" kern="100" dirty="0">
                <a:effectLst/>
                <a:latin typeface="DM Sans Medium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Roles of the support staff in promoting hand hygiene</a:t>
            </a:r>
            <a:br>
              <a:rPr lang="en-US" sz="5400" kern="1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AD3BD0-F098-BC2E-9FE3-DCBC476A3A8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45774" y="3096493"/>
            <a:ext cx="13374897" cy="9266195"/>
          </a:xfrm>
        </p:spPr>
        <p:txBody>
          <a:bodyPr/>
          <a:lstStyle/>
          <a:p>
            <a:pPr marL="1028700" marR="0" lvl="1" indent="-57150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3600" kern="100" dirty="0">
                <a:effectLst/>
                <a:latin typeface="DM San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Ensuring the hand hygiene stations are properly stocked.</a:t>
            </a:r>
          </a:p>
          <a:p>
            <a:pPr marL="1028700" marR="0" lvl="1" indent="-57150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3600" kern="100" dirty="0">
                <a:effectLst/>
                <a:latin typeface="DM San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Replenishment of alcohol hand rub</a:t>
            </a:r>
          </a:p>
          <a:p>
            <a:pPr marL="1028700" marR="0" lvl="1" indent="-571500" algn="just"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3600" kern="100" dirty="0">
                <a:effectLst/>
                <a:latin typeface="DM San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Supporting the cleaning of equipment</a:t>
            </a:r>
          </a:p>
          <a:p>
            <a:pPr marL="1028700" marR="0" lvl="1" indent="-571500" algn="just"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en-US" sz="3600" kern="100" dirty="0">
                <a:effectLst/>
                <a:latin typeface="DM San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Supporting in organizing laundry</a:t>
            </a:r>
          </a:p>
          <a:p>
            <a:pPr marL="1028700" marR="0" lvl="1" indent="-571500" algn="just"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en-US" sz="3600" dirty="0">
                <a:effectLst/>
                <a:latin typeface="DM San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Notifying champions when posters need to be replaced</a:t>
            </a:r>
            <a:endParaRPr lang="en-US" sz="3600" dirty="0">
              <a:latin typeface="DM Sans" pitchFamily="2" charset="0"/>
            </a:endParaRPr>
          </a:p>
        </p:txBody>
      </p:sp>
      <p:pic>
        <p:nvPicPr>
          <p:cNvPr id="5" name="Picture Placeholder 15" descr="A picture containing text&#10;&#10;Description automatically generated">
            <a:extLst>
              <a:ext uri="{FF2B5EF4-FFF2-40B4-BE49-F238E27FC236}">
                <a16:creationId xmlns:a16="http://schemas.microsoft.com/office/drawing/2014/main" id="{73EB090F-EBB3-A42C-7F49-7B90DA2AF1F9}"/>
              </a:ext>
            </a:extLst>
          </p:cNvPr>
          <p:cNvPicPr>
            <a:picLocks noGrp="1" noChangeAspect="1"/>
          </p:cNvPicPr>
          <p:nvPr>
            <p:ph type="pic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070" r="4070"/>
          <a:stretch>
            <a:fillRect/>
          </a:stretch>
        </p:blipFill>
        <p:spPr>
          <a:xfrm>
            <a:off x="14860588" y="6350"/>
            <a:ext cx="9523412" cy="13716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2660202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EC6EC2-E0DD-BFCE-1310-C35110784F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900" kern="100" dirty="0">
                <a:effectLst/>
                <a:latin typeface="DM Sans Medium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GROUP WORK</a:t>
            </a:r>
            <a:br>
              <a:rPr lang="en-US" sz="5400" kern="100" dirty="0">
                <a:effectLst/>
                <a:latin typeface="Century Gothic" panose="020B0502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AD3BD0-F098-BC2E-9FE3-DCBC476A3A8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742950" marR="0" lvl="1" indent="-28575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3600" kern="100" dirty="0">
                <a:effectLst/>
                <a:latin typeface="DM San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What are the barriers and facilitators to hand washing.</a:t>
            </a:r>
          </a:p>
          <a:p>
            <a:pPr marL="742950" marR="0" lvl="1" indent="-285750" algn="just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r>
              <a:rPr lang="en-US" sz="3600" kern="100" dirty="0">
                <a:effectLst/>
                <a:latin typeface="DM San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 How to address the barriers. </a:t>
            </a:r>
          </a:p>
          <a:p>
            <a:pPr marL="742950" marR="0" lvl="1" indent="-285750" algn="just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en-US" sz="3600" kern="100" dirty="0">
                <a:effectLst/>
                <a:latin typeface="DM Sans" pitchFamily="2" charset="0"/>
                <a:ea typeface="Calibri" panose="020F0502020204030204" pitchFamily="34" charset="0"/>
                <a:cs typeface="Times New Roman" panose="02020603050405020304" pitchFamily="18" charset="0"/>
              </a:rPr>
              <a:t>Brainstorming spots in your clinical area for hand hygiene</a:t>
            </a:r>
          </a:p>
          <a:p>
            <a:pPr marL="1028700" marR="0" lvl="1" indent="-571500" algn="just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Wingdings" panose="05000000000000000000" pitchFamily="2" charset="2"/>
              <a:buChar char="q"/>
            </a:pPr>
            <a:endParaRPr lang="en-US" sz="4400" kern="100" dirty="0">
              <a:effectLst/>
              <a:latin typeface="Century Gothic" panose="020B0502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7C4FCF9-AF57-2B2B-F1D0-5D028EF8B369}"/>
              </a:ext>
            </a:extLst>
          </p:cNvPr>
          <p:cNvSpPr>
            <a:spLocks noGrp="1"/>
          </p:cNvSpPr>
          <p:nvPr>
            <p:ph type="pic" idx="2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38721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DF80EF-9713-ADC8-3852-D358C1EB22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7628111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Custom 16">
      <a:dk1>
        <a:srgbClr val="090000"/>
      </a:dk1>
      <a:lt1>
        <a:srgbClr val="FFFFFF"/>
      </a:lt1>
      <a:dk2>
        <a:srgbClr val="C13338"/>
      </a:dk2>
      <a:lt2>
        <a:srgbClr val="F6F6F6"/>
      </a:lt2>
      <a:accent1>
        <a:srgbClr val="C43238"/>
      </a:accent1>
      <a:accent2>
        <a:srgbClr val="27326E"/>
      </a:accent2>
      <a:accent3>
        <a:srgbClr val="1A89BE"/>
      </a:accent3>
      <a:accent4>
        <a:srgbClr val="8B0000"/>
      </a:accent4>
      <a:accent5>
        <a:srgbClr val="F97E20"/>
      </a:accent5>
      <a:accent6>
        <a:srgbClr val="4F994D"/>
      </a:accent6>
      <a:hlink>
        <a:srgbClr val="C43238"/>
      </a:hlink>
      <a:folHlink>
        <a:srgbClr val="FFBF0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A14136ED297384F8D466166542F8FEF" ma:contentTypeVersion="16" ma:contentTypeDescription="Create a new document." ma:contentTypeScope="" ma:versionID="d1317179101a9ddd4972c7bc5ec40c74">
  <xsd:schema xmlns:xsd="http://www.w3.org/2001/XMLSchema" xmlns:xs="http://www.w3.org/2001/XMLSchema" xmlns:p="http://schemas.microsoft.com/office/2006/metadata/properties" xmlns:ns2="940c0d3d-716a-486e-bd58-eeaa1edf8546" xmlns:ns3="02618673-4480-4f69-8c87-344afbadf7c2" targetNamespace="http://schemas.microsoft.com/office/2006/metadata/properties" ma:root="true" ma:fieldsID="b63aa625f631f9f36c7f1920f794af0e" ns2:_="" ns3:_="">
    <xsd:import namespace="940c0d3d-716a-486e-bd58-eeaa1edf8546"/>
    <xsd:import namespace="02618673-4480-4f69-8c87-344afbadf7c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40c0d3d-716a-486e-bd58-eeaa1edf85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dfd38f81-9561-40ce-98eb-cd713668d4d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618673-4480-4f69-8c87-344afbadf7c2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476c3cd9-7b84-4708-a18a-dd2ddf5d429b}" ma:internalName="TaxCatchAll" ma:showField="CatchAllData" ma:web="02618673-4480-4f69-8c87-344afbadf7c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23582B6-F339-411C-8767-497ACA358A16}"/>
</file>

<file path=customXml/itemProps2.xml><?xml version="1.0" encoding="utf-8"?>
<ds:datastoreItem xmlns:ds="http://schemas.openxmlformats.org/officeDocument/2006/customXml" ds:itemID="{1A015EE3-C9A7-4D8C-9353-47D75BFD4EFE}"/>
</file>

<file path=docProps/app.xml><?xml version="1.0" encoding="utf-8"?>
<Properties xmlns="http://schemas.openxmlformats.org/officeDocument/2006/extended-properties" xmlns:vt="http://schemas.openxmlformats.org/officeDocument/2006/docPropsVTypes">
  <TotalTime>2801</TotalTime>
  <Words>167</Words>
  <Application>Microsoft Office PowerPoint</Application>
  <PresentationFormat>Custom</PresentationFormat>
  <Paragraphs>28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7" baseType="lpstr">
      <vt:lpstr>Wingdings</vt:lpstr>
      <vt:lpstr>Century Gothic</vt:lpstr>
      <vt:lpstr>Arial</vt:lpstr>
      <vt:lpstr>DM Sans Medium</vt:lpstr>
      <vt:lpstr>Nanum Myeongjo</vt:lpstr>
      <vt:lpstr>DM Sans</vt:lpstr>
      <vt:lpstr>Helvetica Neue</vt:lpstr>
      <vt:lpstr>Calibri</vt:lpstr>
      <vt:lpstr>NanumMyeongjo</vt:lpstr>
      <vt:lpstr>Simple Light</vt:lpstr>
      <vt:lpstr>Promoting hand hygiene- Non-clinical staff</vt:lpstr>
      <vt:lpstr>Outline</vt:lpstr>
      <vt:lpstr>Introduction</vt:lpstr>
      <vt:lpstr>Role of hands in chain of infection </vt:lpstr>
      <vt:lpstr>Roles of the support staff in promoting hand hygiene </vt:lpstr>
      <vt:lpstr>GROUP WORK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APT-Sepsis Presentation 1</dc:title>
  <cp:lastModifiedBy>Regina Makuluni</cp:lastModifiedBy>
  <cp:revision>19</cp:revision>
  <cp:lastPrinted>2022-05-16T14:50:21Z</cp:lastPrinted>
  <dcterms:modified xsi:type="dcterms:W3CDTF">2023-09-13T09:38:51Z</dcterms:modified>
</cp:coreProperties>
</file>